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9" r:id="rId5"/>
    <p:sldId id="258" r:id="rId6"/>
    <p:sldId id="260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69" r:id="rId19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DFED"/>
    <a:srgbClr val="6699FF"/>
    <a:srgbClr val="CC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5B3C1-4814-4CB5-94CA-A331103E570A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43B18-3667-4FD6-B0AD-63A0416E3A06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DF68D-9FAF-4DF8-BCC3-8D35059DAE84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481C-EC29-400C-87AD-0458C4BEC160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A5573-383D-4CC6-AB63-F417E590DC4C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90C1C-0765-4140-8550-FE96BC57F45A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B30B8-E396-488B-88DA-4CF6D4828940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DA238-E301-449A-AD6C-EFAB236F8EF2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87C24-AB8B-4189-A538-264DBD6487D9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ABD4F-B9CA-41DA-8E6D-FD1004F1A5A7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759F2-1444-4753-A7DF-20E288A2E940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AB4AA67-FA56-411D-9537-FE53A28B7D68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 spd="med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uario\Desktop\YOLIMA\PASTORAL%202011\VOCACIONAL\CANCIONES%20VOCACIONALES\En%20Manos%20Del%20Alfarero.mp3" TargetMode="Externa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1979613" y="1196975"/>
            <a:ext cx="4826000" cy="4752975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PE"/>
          </a:p>
        </p:txBody>
      </p:sp>
      <p:sp>
        <p:nvSpPr>
          <p:cNvPr id="7173" name="Oval 5"/>
          <p:cNvSpPr>
            <a:spLocks noChangeArrowheads="1"/>
          </p:cNvSpPr>
          <p:nvPr/>
        </p:nvSpPr>
        <p:spPr bwMode="auto">
          <a:xfrm>
            <a:off x="1908175" y="836613"/>
            <a:ext cx="5327650" cy="5329237"/>
          </a:xfrm>
          <a:prstGeom prst="ellipse">
            <a:avLst/>
          </a:prstGeom>
          <a:noFill/>
          <a:ln w="28575">
            <a:solidFill>
              <a:srgbClr val="CC99FF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PE"/>
          </a:p>
        </p:txBody>
      </p:sp>
      <p:sp>
        <p:nvSpPr>
          <p:cNvPr id="7174" name="Oval 6"/>
          <p:cNvSpPr>
            <a:spLocks noChangeArrowheads="1"/>
          </p:cNvSpPr>
          <p:nvPr/>
        </p:nvSpPr>
        <p:spPr bwMode="auto">
          <a:xfrm>
            <a:off x="1908175" y="692150"/>
            <a:ext cx="5832475" cy="5832475"/>
          </a:xfrm>
          <a:prstGeom prst="ellipse">
            <a:avLst/>
          </a:prstGeom>
          <a:noFill/>
          <a:ln w="19050">
            <a:solidFill>
              <a:srgbClr val="6699FF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PE"/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3059113" y="4005263"/>
            <a:ext cx="5543550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por siempre</a:t>
            </a:r>
          </a:p>
        </p:txBody>
      </p:sp>
      <p:pic>
        <p:nvPicPr>
          <p:cNvPr id="7175" name="Picture 7" descr="04-S_Maria_Mazzarello-1x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700213"/>
            <a:ext cx="1733550" cy="3476625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611188" y="1412875"/>
            <a:ext cx="2160587" cy="3960813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  <a:effectLst>
            <a:outerShdw dist="17961" dir="2700000" algn="ctr" rotWithShape="0">
              <a:schemeClr val="accent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PE"/>
          </a:p>
        </p:txBody>
      </p:sp>
      <p:sp>
        <p:nvSpPr>
          <p:cNvPr id="7177" name="WordArt 9"/>
          <p:cNvSpPr>
            <a:spLocks noChangeArrowheads="1" noChangeShapeType="1" noTextEdit="1"/>
          </p:cNvSpPr>
          <p:nvPr/>
        </p:nvSpPr>
        <p:spPr bwMode="auto">
          <a:xfrm>
            <a:off x="3348038" y="1412875"/>
            <a:ext cx="2303462" cy="2160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6699FF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fma</a:t>
            </a:r>
          </a:p>
        </p:txBody>
      </p:sp>
    </p:spTree>
  </p:cSld>
  <p:clrMapOvr>
    <a:masterClrMapping/>
  </p:clrMapOvr>
  <p:transition spd="med">
    <p:dissolve/>
    <p:sndAc>
      <p:stSnd loop="1">
        <p:snd r:embed="rId2" name="066 (2)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6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3" grpId="0" animBg="1"/>
      <p:bldP spid="7174" grpId="0" animBg="1"/>
      <p:bldP spid="7171" grpId="0" animBg="1"/>
      <p:bldP spid="7176" grpId="0" animBg="1"/>
      <p:bldP spid="717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Mornese_03_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628775"/>
            <a:ext cx="5321300" cy="3990975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2056" name="Oval 8"/>
          <p:cNvSpPr>
            <a:spLocks noChangeArrowheads="1"/>
          </p:cNvSpPr>
          <p:nvPr/>
        </p:nvSpPr>
        <p:spPr bwMode="auto">
          <a:xfrm>
            <a:off x="1979613" y="1196975"/>
            <a:ext cx="4826000" cy="4752975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PE"/>
          </a:p>
        </p:txBody>
      </p:sp>
      <p:sp>
        <p:nvSpPr>
          <p:cNvPr id="2057" name="Oval 9"/>
          <p:cNvSpPr>
            <a:spLocks noChangeArrowheads="1"/>
          </p:cNvSpPr>
          <p:nvPr/>
        </p:nvSpPr>
        <p:spPr bwMode="auto">
          <a:xfrm>
            <a:off x="1908175" y="836613"/>
            <a:ext cx="5327650" cy="5329237"/>
          </a:xfrm>
          <a:prstGeom prst="ellipse">
            <a:avLst/>
          </a:prstGeom>
          <a:noFill/>
          <a:ln w="28575">
            <a:solidFill>
              <a:srgbClr val="CC99FF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PE"/>
          </a:p>
        </p:txBody>
      </p:sp>
      <p:sp>
        <p:nvSpPr>
          <p:cNvPr id="2058" name="Oval 10"/>
          <p:cNvSpPr>
            <a:spLocks noChangeArrowheads="1"/>
          </p:cNvSpPr>
          <p:nvPr/>
        </p:nvSpPr>
        <p:spPr bwMode="auto">
          <a:xfrm>
            <a:off x="1908175" y="692150"/>
            <a:ext cx="5832475" cy="5832475"/>
          </a:xfrm>
          <a:prstGeom prst="ellipse">
            <a:avLst/>
          </a:prstGeom>
          <a:noFill/>
          <a:ln w="19050">
            <a:solidFill>
              <a:srgbClr val="6699FF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PE"/>
          </a:p>
        </p:txBody>
      </p:sp>
      <p:sp>
        <p:nvSpPr>
          <p:cNvPr id="2059" name="WordArt 11"/>
          <p:cNvSpPr>
            <a:spLocks noChangeArrowheads="1" noChangeShapeType="1" noTextEdit="1"/>
          </p:cNvSpPr>
          <p:nvPr/>
        </p:nvSpPr>
        <p:spPr bwMode="auto">
          <a:xfrm>
            <a:off x="2627313" y="4508500"/>
            <a:ext cx="295275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5 agosto</a:t>
            </a:r>
          </a:p>
        </p:txBody>
      </p:sp>
      <p:sp>
        <p:nvSpPr>
          <p:cNvPr id="2061" name="WordArt 13"/>
          <p:cNvSpPr>
            <a:spLocks noChangeArrowheads="1" noChangeShapeType="1" noTextEdit="1"/>
          </p:cNvSpPr>
          <p:nvPr/>
        </p:nvSpPr>
        <p:spPr bwMode="auto">
          <a:xfrm rot="5400000">
            <a:off x="5615782" y="3177381"/>
            <a:ext cx="63373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  <p:sp>
        <p:nvSpPr>
          <p:cNvPr id="2063" name="WordArt 15"/>
          <p:cNvSpPr>
            <a:spLocks noChangeArrowheads="1" noChangeShapeType="1" noTextEdit="1"/>
          </p:cNvSpPr>
          <p:nvPr/>
        </p:nvSpPr>
        <p:spPr bwMode="auto">
          <a:xfrm rot="-517848">
            <a:off x="1474788" y="265113"/>
            <a:ext cx="6553200" cy="5872162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1083220"/>
                <a:gd name="adj2" fmla="val 8587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prstShdw prst="shdw17" dist="17961" dir="2700000">
                    <a:srgbClr val="999999"/>
                  </a:prstShdw>
                </a:effectLst>
                <a:latin typeface="Eras Bold ITC"/>
              </a:rPr>
              <a:t>   para ser lo  que debemos ser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6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 animBg="1"/>
      <p:bldP spid="2057" grpId="0" animBg="1"/>
      <p:bldP spid="2058" grpId="0" animBg="1"/>
      <p:bldP spid="2059" grpId="0" animBg="1"/>
      <p:bldP spid="2061" grpId="0" animBg="1"/>
      <p:bldP spid="20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50825" y="188913"/>
            <a:ext cx="8135938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2800" b="1" i="1">
                <a:solidFill>
                  <a:schemeClr val="bg1"/>
                </a:solidFill>
              </a:rPr>
              <a:t>En  actitud de fe y de agradecimiento a Dios y a imitación de Santa Maria D. Mazzarello nosotras, Hijas de María Auxiliadora, entregamos  nuestra vida al Señor, para ser signo y expresión de su amor entre las jóvenes. </a:t>
            </a:r>
            <a:endParaRPr lang="it-IT" sz="2800" b="1">
              <a:solidFill>
                <a:schemeClr val="bg1"/>
              </a:solidFill>
            </a:endParaRPr>
          </a:p>
        </p:txBody>
      </p:sp>
      <p:pic>
        <p:nvPicPr>
          <p:cNvPr id="3080" name="Picture 8" descr="violet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2924175"/>
            <a:ext cx="3524250" cy="3524250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pic>
        <p:nvPicPr>
          <p:cNvPr id="3082" name="Picture 10" descr="progetti-giovan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2924175"/>
            <a:ext cx="3455987" cy="3455988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8" name="WordArt 13"/>
          <p:cNvSpPr>
            <a:spLocks noChangeArrowheads="1" noChangeShapeType="1" noTextEdit="1"/>
          </p:cNvSpPr>
          <p:nvPr/>
        </p:nvSpPr>
        <p:spPr bwMode="auto">
          <a:xfrm rot="5400000">
            <a:off x="5615782" y="3177381"/>
            <a:ext cx="63373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350"/>
                            </p:stCondLst>
                            <p:childTnLst>
                              <p:par>
                                <p:cTn id="12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35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82563"/>
            <a:ext cx="8675688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3200" i="1">
                <a:solidFill>
                  <a:schemeClr val="bg1"/>
                </a:solidFill>
              </a:rPr>
              <a:t>D. Bosco nos ha querido monumento vivo de gratitud a María Auxiliadora y nos pide ser su gracias prolongado en el tiempo. 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11188" y="2276475"/>
            <a:ext cx="5976937" cy="4267200"/>
            <a:chOff x="1247" y="1344"/>
            <a:chExt cx="3402" cy="2552"/>
          </a:xfrm>
        </p:grpSpPr>
        <p:pic>
          <p:nvPicPr>
            <p:cNvPr id="16389" name="Picture 12" descr="life-after-death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47" y="1344"/>
              <a:ext cx="3402" cy="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0" name="Picture 13" descr="Maria%20Ausiliatrice%20color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72" y="1979"/>
              <a:ext cx="1183" cy="1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WordArt 13"/>
          <p:cNvSpPr>
            <a:spLocks noChangeArrowheads="1" noChangeShapeType="1" noTextEdit="1"/>
          </p:cNvSpPr>
          <p:nvPr/>
        </p:nvSpPr>
        <p:spPr bwMode="auto">
          <a:xfrm rot="5400000">
            <a:off x="5615782" y="3248818"/>
            <a:ext cx="63373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45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95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84213" y="5511800"/>
            <a:ext cx="7453312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it-IT" sz="2800" b="1" i="1">
                <a:solidFill>
                  <a:schemeClr val="bg1"/>
                </a:solidFill>
              </a:rPr>
              <a:t>Sentimos a María presente en nuestra vida y nos confiamos totalmente a Ella</a:t>
            </a:r>
            <a:endParaRPr lang="it-IT" sz="2800" b="1">
              <a:solidFill>
                <a:schemeClr val="bg1"/>
              </a:solidFill>
            </a:endParaRPr>
          </a:p>
        </p:txBody>
      </p:sp>
      <p:pic>
        <p:nvPicPr>
          <p:cNvPr id="4107" name="Picture 11" descr="m%2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20713"/>
            <a:ext cx="6551612" cy="4551362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7" name="WordArt 13"/>
          <p:cNvSpPr>
            <a:spLocks noChangeArrowheads="1" noChangeShapeType="1" noTextEdit="1"/>
          </p:cNvSpPr>
          <p:nvPr/>
        </p:nvSpPr>
        <p:spPr bwMode="auto">
          <a:xfrm rot="5400000">
            <a:off x="5615782" y="3177381"/>
            <a:ext cx="63373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1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611188" y="331788"/>
            <a:ext cx="82804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2800" b="1" i="1">
                <a:solidFill>
                  <a:schemeClr val="bg1"/>
                </a:solidFill>
              </a:rPr>
              <a:t>Profesamos que queremos vivir para la gloria de Dios.</a:t>
            </a:r>
          </a:p>
        </p:txBody>
      </p:sp>
      <p:pic>
        <p:nvPicPr>
          <p:cNvPr id="6157" name="Picture 13" descr="click to zoom"/>
          <p:cNvPicPr>
            <a:picLocks noChangeAspect="1" noChangeArrowheads="1"/>
          </p:cNvPicPr>
          <p:nvPr/>
        </p:nvPicPr>
        <p:blipFill>
          <a:blip r:embed="rId2" cstate="print"/>
          <a:srcRect r="48076"/>
          <a:stretch>
            <a:fillRect/>
          </a:stretch>
        </p:blipFill>
        <p:spPr bwMode="auto">
          <a:xfrm>
            <a:off x="971550" y="1196975"/>
            <a:ext cx="4702175" cy="5459413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18436" name="WordArt 13"/>
          <p:cNvSpPr>
            <a:spLocks noChangeArrowheads="1" noChangeShapeType="1" noTextEdit="1"/>
          </p:cNvSpPr>
          <p:nvPr/>
        </p:nvSpPr>
        <p:spPr bwMode="auto">
          <a:xfrm rot="5400000">
            <a:off x="5615782" y="3248818"/>
            <a:ext cx="63373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323850" y="476250"/>
            <a:ext cx="84248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2800" i="1">
                <a:solidFill>
                  <a:schemeClr val="bg1"/>
                </a:solidFill>
              </a:rPr>
              <a:t>Nos ponemos así en la sequela de Cristo </a:t>
            </a:r>
            <a:br>
              <a:rPr lang="it-IT" sz="2800" i="1">
                <a:solidFill>
                  <a:schemeClr val="bg1"/>
                </a:solidFill>
              </a:rPr>
            </a:br>
            <a:r>
              <a:rPr lang="it-IT" sz="2800" i="1">
                <a:solidFill>
                  <a:schemeClr val="bg1"/>
                </a:solidFill>
              </a:rPr>
              <a:t>con corazón indiviso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611188" y="2060575"/>
            <a:ext cx="5878512" cy="4054475"/>
            <a:chOff x="385" y="1298"/>
            <a:chExt cx="3703" cy="2554"/>
          </a:xfrm>
        </p:grpSpPr>
        <p:pic>
          <p:nvPicPr>
            <p:cNvPr id="19461" name="Picture 6" descr="gocci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5" y="1298"/>
              <a:ext cx="3703" cy="2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2" name="Picture 10" descr="VG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E7"/>
                </a:clrFrom>
                <a:clrTo>
                  <a:srgbClr val="FFFFE7">
                    <a:alpha val="0"/>
                  </a:srgbClr>
                </a:clrTo>
              </a:clrChange>
              <a:lum bright="-24000"/>
            </a:blip>
            <a:srcRect/>
            <a:stretch>
              <a:fillRect/>
            </a:stretch>
          </p:blipFill>
          <p:spPr bwMode="auto">
            <a:xfrm>
              <a:off x="2835" y="1298"/>
              <a:ext cx="899" cy="1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60" name="WordArt 13"/>
          <p:cNvSpPr>
            <a:spLocks noChangeArrowheads="1" noChangeShapeType="1" noTextEdit="1"/>
          </p:cNvSpPr>
          <p:nvPr/>
        </p:nvSpPr>
        <p:spPr bwMode="auto">
          <a:xfrm rot="5400000">
            <a:off x="5544344" y="3321844"/>
            <a:ext cx="6337300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95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50825" y="5445125"/>
            <a:ext cx="8280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2800" b="1" i="1">
                <a:solidFill>
                  <a:schemeClr val="bg1"/>
                </a:solidFill>
              </a:rPr>
              <a:t>La profesión religiosa exige continua autotransformación</a:t>
            </a:r>
          </a:p>
        </p:txBody>
      </p:sp>
      <p:pic>
        <p:nvPicPr>
          <p:cNvPr id="10248" name="Picture 8" descr="4124862945_8010608b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49288"/>
            <a:ext cx="6911975" cy="4589462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20484" name="WordArt 13"/>
          <p:cNvSpPr>
            <a:spLocks noChangeArrowheads="1" noChangeShapeType="1" noTextEdit="1"/>
          </p:cNvSpPr>
          <p:nvPr/>
        </p:nvSpPr>
        <p:spPr bwMode="auto">
          <a:xfrm rot="5400000">
            <a:off x="5615782" y="3248818"/>
            <a:ext cx="63373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468313" y="5151438"/>
            <a:ext cx="79200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2800" b="1" i="1">
                <a:solidFill>
                  <a:schemeClr val="bg1"/>
                </a:solidFill>
              </a:rPr>
              <a:t>La perseverancia en la vocación requiere continua vigilancia evangélica</a:t>
            </a:r>
          </a:p>
        </p:txBody>
      </p:sp>
      <p:pic>
        <p:nvPicPr>
          <p:cNvPr id="9223" name="Picture 7" descr="timo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404813"/>
            <a:ext cx="4200525" cy="4352925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21508" name="WordArt 13"/>
          <p:cNvSpPr>
            <a:spLocks noChangeArrowheads="1" noChangeShapeType="1" noTextEdit="1"/>
          </p:cNvSpPr>
          <p:nvPr/>
        </p:nvSpPr>
        <p:spPr bwMode="auto">
          <a:xfrm rot="5400000">
            <a:off x="5544344" y="3321844"/>
            <a:ext cx="6337300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6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95288" y="327025"/>
            <a:ext cx="828040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2800" b="1" i="1">
                <a:solidFill>
                  <a:schemeClr val="bg1"/>
                </a:solidFill>
              </a:rPr>
              <a:t>La FMA cordial y reservada en el trato y en el lenguaje, procure que su presencia constituya siempre un testimonio constructivo</a:t>
            </a:r>
          </a:p>
        </p:txBody>
      </p:sp>
      <p:pic>
        <p:nvPicPr>
          <p:cNvPr id="11270" name="Picture 6" descr="oil_la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844675"/>
            <a:ext cx="7038975" cy="4686300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22532" name="WordArt 13"/>
          <p:cNvSpPr>
            <a:spLocks noChangeArrowheads="1" noChangeShapeType="1" noTextEdit="1"/>
          </p:cNvSpPr>
          <p:nvPr/>
        </p:nvSpPr>
        <p:spPr bwMode="auto">
          <a:xfrm rot="5400000">
            <a:off x="5544344" y="3321844"/>
            <a:ext cx="6337300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8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3850" y="615950"/>
            <a:ext cx="84248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2800" b="1" i="1">
                <a:solidFill>
                  <a:schemeClr val="bg1"/>
                </a:solidFill>
              </a:rPr>
              <a:t>Consciente de su fragilidad humana, cultive un fuerte espíritu de abnegación.</a:t>
            </a:r>
          </a:p>
        </p:txBody>
      </p:sp>
      <p:pic>
        <p:nvPicPr>
          <p:cNvPr id="12294" name="Picture 6" descr="2307681134_75ff0e83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773238"/>
            <a:ext cx="6265863" cy="4699000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23556" name="WordArt 13"/>
          <p:cNvSpPr>
            <a:spLocks noChangeArrowheads="1" noChangeShapeType="1" noTextEdit="1"/>
          </p:cNvSpPr>
          <p:nvPr/>
        </p:nvSpPr>
        <p:spPr bwMode="auto">
          <a:xfrm rot="5400000">
            <a:off x="5615782" y="3321843"/>
            <a:ext cx="63373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8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50825" y="0"/>
            <a:ext cx="8497888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2800" b="1" i="1">
                <a:solidFill>
                  <a:schemeClr val="bg1"/>
                </a:solidFill>
              </a:rPr>
              <a:t>Cada una de nosotras aprecie lo que la comunidad le ofrece... evitando recurrir a los parientes y a otras personas y no haga regalos ni préstamos sin previo acuerdo con la superiora</a:t>
            </a:r>
          </a:p>
        </p:txBody>
      </p:sp>
      <p:pic>
        <p:nvPicPr>
          <p:cNvPr id="13318" name="Picture 6" descr="mani-acq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220913"/>
            <a:ext cx="5256212" cy="4313237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24580" name="WordArt 13"/>
          <p:cNvSpPr>
            <a:spLocks noChangeArrowheads="1" noChangeShapeType="1" noTextEdit="1"/>
          </p:cNvSpPr>
          <p:nvPr/>
        </p:nvSpPr>
        <p:spPr bwMode="auto">
          <a:xfrm rot="5400000">
            <a:off x="5615782" y="3248818"/>
            <a:ext cx="63373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95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688975"/>
            <a:ext cx="85661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2800" b="1" i="1">
                <a:solidFill>
                  <a:schemeClr val="bg1"/>
                </a:solidFill>
              </a:rPr>
              <a:t>“Les recomiendo huir de la superficialidad”</a:t>
            </a:r>
            <a:r>
              <a:rPr lang="it-IT" sz="2800" i="1">
                <a:solidFill>
                  <a:schemeClr val="bg1"/>
                </a:solidFill>
              </a:rPr>
              <a:t/>
            </a:r>
            <a:br>
              <a:rPr lang="it-IT" sz="2800" i="1">
                <a:solidFill>
                  <a:schemeClr val="bg1"/>
                </a:solidFill>
              </a:rPr>
            </a:br>
            <a:r>
              <a:rPr lang="it-IT" sz="1600" i="1">
                <a:solidFill>
                  <a:schemeClr val="bg1"/>
                </a:solidFill>
              </a:rPr>
              <a:t>don Bosco</a:t>
            </a:r>
          </a:p>
        </p:txBody>
      </p:sp>
      <p:pic>
        <p:nvPicPr>
          <p:cNvPr id="14342" name="Picture 6" descr="CONCHIGLIA-1-1.jpg Conchiglia image by starlight_90_20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276475"/>
            <a:ext cx="6985000" cy="4095750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25604" name="WordArt 13"/>
          <p:cNvSpPr>
            <a:spLocks noChangeArrowheads="1" noChangeShapeType="1" noTextEdit="1"/>
          </p:cNvSpPr>
          <p:nvPr/>
        </p:nvSpPr>
        <p:spPr bwMode="auto">
          <a:xfrm rot="5400000">
            <a:off x="5615782" y="3248818"/>
            <a:ext cx="63373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5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23850" y="5151438"/>
            <a:ext cx="83518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2800" b="1" i="1">
                <a:solidFill>
                  <a:schemeClr val="bg1"/>
                </a:solidFill>
              </a:rPr>
              <a:t>La Palabra de Dios inspire la oración  personal y  comunitaria.</a:t>
            </a:r>
          </a:p>
        </p:txBody>
      </p:sp>
      <p:pic>
        <p:nvPicPr>
          <p:cNvPr id="16388" name="Picture 4" descr="2099710671_9ab6a19478"/>
          <p:cNvPicPr>
            <a:picLocks noChangeAspect="1" noChangeArrowheads="1"/>
          </p:cNvPicPr>
          <p:nvPr/>
        </p:nvPicPr>
        <p:blipFill>
          <a:blip r:embed="rId2" cstate="print"/>
          <a:srcRect b="4654"/>
          <a:stretch>
            <a:fillRect/>
          </a:stretch>
        </p:blipFill>
        <p:spPr bwMode="auto">
          <a:xfrm>
            <a:off x="1042988" y="692150"/>
            <a:ext cx="6264275" cy="3978275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26628" name="WordArt 13"/>
          <p:cNvSpPr>
            <a:spLocks noChangeArrowheads="1" noChangeShapeType="1" noTextEdit="1"/>
          </p:cNvSpPr>
          <p:nvPr/>
        </p:nvSpPr>
        <p:spPr bwMode="auto">
          <a:xfrm rot="5400000">
            <a:off x="5615782" y="3177381"/>
            <a:ext cx="63373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1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50825" y="333375"/>
            <a:ext cx="8280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2800" b="1" i="1">
                <a:solidFill>
                  <a:schemeClr val="bg1"/>
                </a:solidFill>
              </a:rPr>
              <a:t>Viviremos la asistencia salesiana en actitud de constante disponibilidad</a:t>
            </a:r>
          </a:p>
        </p:txBody>
      </p:sp>
      <p:pic>
        <p:nvPicPr>
          <p:cNvPr id="17418" name="Picture 10" descr="DSC02578.jpg image by vitto_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557338"/>
            <a:ext cx="6477000" cy="4857750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27652" name="WordArt 13"/>
          <p:cNvSpPr>
            <a:spLocks noChangeArrowheads="1" noChangeShapeType="1" noTextEdit="1"/>
          </p:cNvSpPr>
          <p:nvPr/>
        </p:nvSpPr>
        <p:spPr bwMode="auto">
          <a:xfrm rot="5400000">
            <a:off x="5615782" y="3248818"/>
            <a:ext cx="63373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65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684213" y="4576763"/>
            <a:ext cx="7272337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2800" b="1" i="1">
                <a:solidFill>
                  <a:schemeClr val="bg1"/>
                </a:solidFill>
              </a:rPr>
              <a:t>Cada una de nuestras comunidades viva el espíritu misionero para renovarse continuamente en el entusiasmo apostólico</a:t>
            </a:r>
          </a:p>
        </p:txBody>
      </p:sp>
      <p:pic>
        <p:nvPicPr>
          <p:cNvPr id="18436" name="Picture 4" descr="click to zoom"/>
          <p:cNvPicPr>
            <a:picLocks noChangeAspect="1" noChangeArrowheads="1"/>
          </p:cNvPicPr>
          <p:nvPr/>
        </p:nvPicPr>
        <p:blipFill>
          <a:blip r:embed="rId3" cstate="print"/>
          <a:srcRect b="6612"/>
          <a:stretch>
            <a:fillRect/>
          </a:stretch>
        </p:blipFill>
        <p:spPr bwMode="auto">
          <a:xfrm>
            <a:off x="611188" y="765175"/>
            <a:ext cx="7620000" cy="3744913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28676" name="WordArt 13"/>
          <p:cNvSpPr>
            <a:spLocks noChangeArrowheads="1" noChangeShapeType="1" noTextEdit="1"/>
          </p:cNvSpPr>
          <p:nvPr/>
        </p:nvSpPr>
        <p:spPr bwMode="auto">
          <a:xfrm rot="5400000">
            <a:off x="5615782" y="3248818"/>
            <a:ext cx="63373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  <p:pic>
        <p:nvPicPr>
          <p:cNvPr id="6" name="En Manos Del Alfarer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100392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938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84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50825" y="323850"/>
            <a:ext cx="8353425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sz="4000" b="1" i="1">
                <a:solidFill>
                  <a:schemeClr val="bg1"/>
                </a:solidFill>
              </a:rPr>
              <a:t>“Continuen amándome en la exacta observancia de las Constituciones”</a:t>
            </a:r>
            <a:r>
              <a:rPr lang="it-IT" sz="2800" i="1">
                <a:solidFill>
                  <a:schemeClr val="bg1"/>
                </a:solidFill>
              </a:rPr>
              <a:t> </a:t>
            </a:r>
            <a:r>
              <a:rPr lang="it-IT" sz="1400" i="1">
                <a:solidFill>
                  <a:schemeClr val="bg1"/>
                </a:solidFill>
              </a:rPr>
              <a:t>Don Bosco</a:t>
            </a:r>
          </a:p>
        </p:txBody>
      </p:sp>
      <p:pic>
        <p:nvPicPr>
          <p:cNvPr id="19460" name="Picture 4" descr="1933201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2924175"/>
            <a:ext cx="2360613" cy="3494088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276600" y="2781300"/>
            <a:ext cx="2663825" cy="3744913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  <a:effectLst>
            <a:outerShdw dist="17961" dir="2700000" algn="ctr" rotWithShape="0">
              <a:schemeClr val="accent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PE"/>
          </a:p>
        </p:txBody>
      </p:sp>
      <p:sp>
        <p:nvSpPr>
          <p:cNvPr id="29701" name="WordArt 13"/>
          <p:cNvSpPr>
            <a:spLocks noChangeArrowheads="1" noChangeShapeType="1" noTextEdit="1"/>
          </p:cNvSpPr>
          <p:nvPr/>
        </p:nvSpPr>
        <p:spPr bwMode="auto">
          <a:xfrm rot="5400000">
            <a:off x="5544344" y="3248819"/>
            <a:ext cx="6337300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6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1979613" y="1196975"/>
            <a:ext cx="4826000" cy="4752975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PE"/>
          </a:p>
        </p:txBody>
      </p:sp>
      <p:sp>
        <p:nvSpPr>
          <p:cNvPr id="15368" name="Oval 8"/>
          <p:cNvSpPr>
            <a:spLocks noChangeArrowheads="1"/>
          </p:cNvSpPr>
          <p:nvPr/>
        </p:nvSpPr>
        <p:spPr bwMode="auto">
          <a:xfrm>
            <a:off x="1908175" y="836613"/>
            <a:ext cx="5327650" cy="5329237"/>
          </a:xfrm>
          <a:prstGeom prst="ellipse">
            <a:avLst/>
          </a:prstGeom>
          <a:noFill/>
          <a:ln w="28575">
            <a:solidFill>
              <a:srgbClr val="CC99FF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PE"/>
          </a:p>
        </p:txBody>
      </p:sp>
      <p:sp>
        <p:nvSpPr>
          <p:cNvPr id="15369" name="Oval 9"/>
          <p:cNvSpPr>
            <a:spLocks noChangeArrowheads="1"/>
          </p:cNvSpPr>
          <p:nvPr/>
        </p:nvSpPr>
        <p:spPr bwMode="auto">
          <a:xfrm>
            <a:off x="1908175" y="692150"/>
            <a:ext cx="5832475" cy="5832475"/>
          </a:xfrm>
          <a:prstGeom prst="ellipse">
            <a:avLst/>
          </a:prstGeom>
          <a:noFill/>
          <a:ln w="19050">
            <a:solidFill>
              <a:srgbClr val="6699FF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PE"/>
          </a:p>
        </p:txBody>
      </p:sp>
      <p:pic>
        <p:nvPicPr>
          <p:cNvPr id="15371" name="Picture 11" descr="image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781300"/>
            <a:ext cx="2444750" cy="1666875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  <a:effectLst>
            <a:prstShdw prst="shdw13" dist="53882" dir="13500000">
              <a:schemeClr val="tx1">
                <a:alpha val="50000"/>
              </a:schemeClr>
            </a:prstShdw>
          </a:effectLst>
        </p:spPr>
      </p:pic>
      <p:sp>
        <p:nvSpPr>
          <p:cNvPr id="30726" name="WordArt 13"/>
          <p:cNvSpPr>
            <a:spLocks noChangeArrowheads="1" noChangeShapeType="1" noTextEdit="1"/>
          </p:cNvSpPr>
          <p:nvPr/>
        </p:nvSpPr>
        <p:spPr bwMode="auto">
          <a:xfrm rot="5400000">
            <a:off x="5615782" y="3248818"/>
            <a:ext cx="63373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O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CC99FF"/>
                    </a:gs>
                    <a:gs pos="100000">
                      <a:srgbClr val="5E4776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7A5C99"/>
                  </a:prstShdw>
                </a:effectLst>
                <a:latin typeface="Eras Bold ITC"/>
              </a:rPr>
              <a:t>constituciones  y reglamentos</a:t>
            </a:r>
          </a:p>
        </p:txBody>
      </p:sp>
      <p:sp>
        <p:nvSpPr>
          <p:cNvPr id="30727" name="6 CuadroTexto"/>
          <p:cNvSpPr txBox="1">
            <a:spLocks noChangeArrowheads="1"/>
          </p:cNvSpPr>
          <p:nvPr/>
        </p:nvSpPr>
        <p:spPr bwMode="auto">
          <a:xfrm>
            <a:off x="6011863" y="6381750"/>
            <a:ext cx="23034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PE" sz="1200">
                <a:solidFill>
                  <a:schemeClr val="bg1"/>
                </a:solidFill>
              </a:rPr>
              <a:t>Trad. al español: FMA Perù</a:t>
            </a:r>
          </a:p>
        </p:txBody>
      </p:sp>
      <p:sp>
        <p:nvSpPr>
          <p:cNvPr id="30729" name="6 CuadroTexto"/>
          <p:cNvSpPr txBox="1">
            <a:spLocks noChangeArrowheads="1"/>
          </p:cNvSpPr>
          <p:nvPr/>
        </p:nvSpPr>
        <p:spPr bwMode="auto">
          <a:xfrm>
            <a:off x="6300788" y="6092825"/>
            <a:ext cx="2016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PE" sz="1200">
                <a:solidFill>
                  <a:schemeClr val="bg1"/>
                </a:solidFill>
              </a:rPr>
              <a:t>Alba Vernazza, fma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2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2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 animBg="1"/>
      <p:bldP spid="15368" grpId="0" animBg="1"/>
      <p:bldP spid="15369" grpId="0" animBg="1"/>
    </p:bldLst>
  </p:timing>
</p:sld>
</file>

<file path=ppt/theme/theme1.xml><?xml version="1.0" encoding="utf-8"?>
<a:theme xmlns:a="http://schemas.openxmlformats.org/drawingml/2006/main" name="05Mor38">
  <a:themeElements>
    <a:clrScheme name="05Mor38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05Mor3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5Mor3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Mor3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Mor3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Mor3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Mor3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Mor3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Mor3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Mor3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Mor3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Mor3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Mor3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Mor3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05Mor38</Template>
  <TotalTime>818</TotalTime>
  <Words>312</Words>
  <Application>Microsoft Office PowerPoint</Application>
  <PresentationFormat>Presentación en pantalla (4:3)</PresentationFormat>
  <Paragraphs>38</Paragraphs>
  <Slides>18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05Mor38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</vt:vector>
  </TitlesOfParts>
  <Company>MA Pisa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direttrice</dc:creator>
  <cp:lastModifiedBy>usuario</cp:lastModifiedBy>
  <cp:revision>18</cp:revision>
  <dcterms:created xsi:type="dcterms:W3CDTF">2010-07-03T13:40:09Z</dcterms:created>
  <dcterms:modified xsi:type="dcterms:W3CDTF">2011-07-09T21:27:52Z</dcterms:modified>
</cp:coreProperties>
</file>