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9" r:id="rId2"/>
    <p:sldId id="290" r:id="rId3"/>
    <p:sldId id="268" r:id="rId4"/>
    <p:sldId id="282" r:id="rId5"/>
    <p:sldId id="283" r:id="rId6"/>
    <p:sldId id="284" r:id="rId7"/>
    <p:sldId id="269" r:id="rId8"/>
    <p:sldId id="262" r:id="rId9"/>
    <p:sldId id="260" r:id="rId10"/>
    <p:sldId id="274" r:id="rId11"/>
    <p:sldId id="263" r:id="rId12"/>
    <p:sldId id="285" r:id="rId13"/>
    <p:sldId id="273" r:id="rId14"/>
    <p:sldId id="275" r:id="rId15"/>
    <p:sldId id="276" r:id="rId16"/>
    <p:sldId id="277" r:id="rId17"/>
    <p:sldId id="286" r:id="rId18"/>
    <p:sldId id="278" r:id="rId19"/>
    <p:sldId id="279" r:id="rId20"/>
    <p:sldId id="280" r:id="rId21"/>
    <p:sldId id="281" r:id="rId22"/>
    <p:sldId id="287" r:id="rId23"/>
    <p:sldId id="288" r:id="rId2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  <a:srgbClr val="000000"/>
    <a:srgbClr val="FFFFAB"/>
    <a:srgbClr val="FFFF81"/>
    <a:srgbClr val="58A010"/>
    <a:srgbClr val="AB8A47"/>
    <a:srgbClr val="DC126D"/>
    <a:srgbClr val="5BD23A"/>
    <a:srgbClr val="F15C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9" autoAdjust="0"/>
    <p:restoredTop sz="94660"/>
  </p:normalViewPr>
  <p:slideViewPr>
    <p:cSldViewPr>
      <p:cViewPr varScale="1">
        <p:scale>
          <a:sx n="69" d="100"/>
          <a:sy n="69" d="100"/>
        </p:scale>
        <p:origin x="14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F15A7-A113-45DA-9360-7431D8DB4077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19660-123B-42D7-89E8-8510A73D5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64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19660-123B-42D7-89E8-8510A73D5DA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004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19660-123B-42D7-89E8-8510A73D5DA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64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19660-123B-42D7-89E8-8510A73D5D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65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19660-123B-42D7-89E8-8510A73D5D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70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4199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040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4981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942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3675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468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9071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1739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3979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8360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447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0F761-FB00-433D-A728-DD92101F6312}" type="datetimeFigureOut">
              <a:rPr lang="es-CO" smtClean="0"/>
              <a:t>12/10/2019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E19CE-BD73-4F7C-B411-0652922360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9035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394" y="0"/>
            <a:ext cx="4540348" cy="6858000"/>
          </a:xfrm>
          <a:prstGeom prst="rect">
            <a:avLst/>
          </a:prstGeom>
        </p:spPr>
      </p:pic>
      <p:sp>
        <p:nvSpPr>
          <p:cNvPr id="20" name="Forma libre 19"/>
          <p:cNvSpPr/>
          <p:nvPr/>
        </p:nvSpPr>
        <p:spPr>
          <a:xfrm>
            <a:off x="-26462" y="1"/>
            <a:ext cx="9170462" cy="6857999"/>
          </a:xfrm>
          <a:custGeom>
            <a:avLst/>
            <a:gdLst>
              <a:gd name="connsiteX0" fmla="*/ 8748933 w 12192000"/>
              <a:gd name="connsiteY0" fmla="*/ 5472326 h 6738425"/>
              <a:gd name="connsiteX1" fmla="*/ 8623494 w 12192000"/>
              <a:gd name="connsiteY1" fmla="*/ 5597765 h 6738425"/>
              <a:gd name="connsiteX2" fmla="*/ 8623494 w 12192000"/>
              <a:gd name="connsiteY2" fmla="*/ 6373835 h 6738425"/>
              <a:gd name="connsiteX3" fmla="*/ 8748933 w 12192000"/>
              <a:gd name="connsiteY3" fmla="*/ 6499274 h 6738425"/>
              <a:gd name="connsiteX4" fmla="*/ 9250676 w 12192000"/>
              <a:gd name="connsiteY4" fmla="*/ 6499274 h 6738425"/>
              <a:gd name="connsiteX5" fmla="*/ 9376115 w 12192000"/>
              <a:gd name="connsiteY5" fmla="*/ 6373835 h 6738425"/>
              <a:gd name="connsiteX6" fmla="*/ 9376115 w 12192000"/>
              <a:gd name="connsiteY6" fmla="*/ 5597765 h 6738425"/>
              <a:gd name="connsiteX7" fmla="*/ 9250676 w 12192000"/>
              <a:gd name="connsiteY7" fmla="*/ 5472326 h 6738425"/>
              <a:gd name="connsiteX8" fmla="*/ 5539350 w 12192000"/>
              <a:gd name="connsiteY8" fmla="*/ 4825218 h 6738425"/>
              <a:gd name="connsiteX9" fmla="*/ 5373857 w 12192000"/>
              <a:gd name="connsiteY9" fmla="*/ 4990711 h 6738425"/>
              <a:gd name="connsiteX10" fmla="*/ 5373857 w 12192000"/>
              <a:gd name="connsiteY10" fmla="*/ 6333781 h 6738425"/>
              <a:gd name="connsiteX11" fmla="*/ 5539350 w 12192000"/>
              <a:gd name="connsiteY11" fmla="*/ 6499274 h 6738425"/>
              <a:gd name="connsiteX12" fmla="*/ 6201303 w 12192000"/>
              <a:gd name="connsiteY12" fmla="*/ 6499274 h 6738425"/>
              <a:gd name="connsiteX13" fmla="*/ 6366796 w 12192000"/>
              <a:gd name="connsiteY13" fmla="*/ 6333781 h 6738425"/>
              <a:gd name="connsiteX14" fmla="*/ 6366796 w 12192000"/>
              <a:gd name="connsiteY14" fmla="*/ 4990711 h 6738425"/>
              <a:gd name="connsiteX15" fmla="*/ 6201303 w 12192000"/>
              <a:gd name="connsiteY15" fmla="*/ 4825218 h 6738425"/>
              <a:gd name="connsiteX16" fmla="*/ 6763048 w 12192000"/>
              <a:gd name="connsiteY16" fmla="*/ 4783011 h 6738425"/>
              <a:gd name="connsiteX17" fmla="*/ 6476998 w 12192000"/>
              <a:gd name="connsiteY17" fmla="*/ 5069061 h 6738425"/>
              <a:gd name="connsiteX18" fmla="*/ 6476998 w 12192000"/>
              <a:gd name="connsiteY18" fmla="*/ 6213224 h 6738425"/>
              <a:gd name="connsiteX19" fmla="*/ 6763048 w 12192000"/>
              <a:gd name="connsiteY19" fmla="*/ 6499274 h 6738425"/>
              <a:gd name="connsiteX20" fmla="*/ 8227244 w 12192000"/>
              <a:gd name="connsiteY20" fmla="*/ 6499274 h 6738425"/>
              <a:gd name="connsiteX21" fmla="*/ 8513294 w 12192000"/>
              <a:gd name="connsiteY21" fmla="*/ 6213224 h 6738425"/>
              <a:gd name="connsiteX22" fmla="*/ 8513294 w 12192000"/>
              <a:gd name="connsiteY22" fmla="*/ 5069061 h 6738425"/>
              <a:gd name="connsiteX23" fmla="*/ 8227244 w 12192000"/>
              <a:gd name="connsiteY23" fmla="*/ 4783011 h 6738425"/>
              <a:gd name="connsiteX24" fmla="*/ 9744619 w 12192000"/>
              <a:gd name="connsiteY24" fmla="*/ 3530987 h 6738425"/>
              <a:gd name="connsiteX25" fmla="*/ 9462869 w 12192000"/>
              <a:gd name="connsiteY25" fmla="*/ 3812737 h 6738425"/>
              <a:gd name="connsiteX26" fmla="*/ 9462869 w 12192000"/>
              <a:gd name="connsiteY26" fmla="*/ 6217524 h 6738425"/>
              <a:gd name="connsiteX27" fmla="*/ 9744619 w 12192000"/>
              <a:gd name="connsiteY27" fmla="*/ 6499274 h 6738425"/>
              <a:gd name="connsiteX28" fmla="*/ 10871586 w 12192000"/>
              <a:gd name="connsiteY28" fmla="*/ 6499274 h 6738425"/>
              <a:gd name="connsiteX29" fmla="*/ 11153336 w 12192000"/>
              <a:gd name="connsiteY29" fmla="*/ 6217524 h 6738425"/>
              <a:gd name="connsiteX30" fmla="*/ 11153336 w 12192000"/>
              <a:gd name="connsiteY30" fmla="*/ 3812737 h 6738425"/>
              <a:gd name="connsiteX31" fmla="*/ 10871586 w 12192000"/>
              <a:gd name="connsiteY31" fmla="*/ 3530987 h 6738425"/>
              <a:gd name="connsiteX32" fmla="*/ 8748934 w 12192000"/>
              <a:gd name="connsiteY32" fmla="*/ 3530987 h 6738425"/>
              <a:gd name="connsiteX33" fmla="*/ 8623495 w 12192000"/>
              <a:gd name="connsiteY33" fmla="*/ 3656426 h 6738425"/>
              <a:gd name="connsiteX34" fmla="*/ 8623495 w 12192000"/>
              <a:gd name="connsiteY34" fmla="*/ 5234348 h 6738425"/>
              <a:gd name="connsiteX35" fmla="*/ 8748934 w 12192000"/>
              <a:gd name="connsiteY35" fmla="*/ 5359787 h 6738425"/>
              <a:gd name="connsiteX36" fmla="*/ 9250677 w 12192000"/>
              <a:gd name="connsiteY36" fmla="*/ 5359787 h 6738425"/>
              <a:gd name="connsiteX37" fmla="*/ 9376116 w 12192000"/>
              <a:gd name="connsiteY37" fmla="*/ 5234348 h 6738425"/>
              <a:gd name="connsiteX38" fmla="*/ 9376116 w 12192000"/>
              <a:gd name="connsiteY38" fmla="*/ 3656426 h 6738425"/>
              <a:gd name="connsiteX39" fmla="*/ 9250677 w 12192000"/>
              <a:gd name="connsiteY39" fmla="*/ 3530987 h 6738425"/>
              <a:gd name="connsiteX40" fmla="*/ 5678664 w 12192000"/>
              <a:gd name="connsiteY40" fmla="*/ 2912012 h 6738425"/>
              <a:gd name="connsiteX41" fmla="*/ 5373858 w 12192000"/>
              <a:gd name="connsiteY41" fmla="*/ 3216818 h 6738425"/>
              <a:gd name="connsiteX42" fmla="*/ 5373858 w 12192000"/>
              <a:gd name="connsiteY42" fmla="*/ 4436006 h 6738425"/>
              <a:gd name="connsiteX43" fmla="*/ 5678664 w 12192000"/>
              <a:gd name="connsiteY43" fmla="*/ 4740812 h 6738425"/>
              <a:gd name="connsiteX44" fmla="*/ 8231936 w 12192000"/>
              <a:gd name="connsiteY44" fmla="*/ 4740812 h 6738425"/>
              <a:gd name="connsiteX45" fmla="*/ 8536742 w 12192000"/>
              <a:gd name="connsiteY45" fmla="*/ 4436006 h 6738425"/>
              <a:gd name="connsiteX46" fmla="*/ 8536742 w 12192000"/>
              <a:gd name="connsiteY46" fmla="*/ 3216818 h 6738425"/>
              <a:gd name="connsiteX47" fmla="*/ 8231936 w 12192000"/>
              <a:gd name="connsiteY47" fmla="*/ 2912012 h 6738425"/>
              <a:gd name="connsiteX48" fmla="*/ 8907198 w 12192000"/>
              <a:gd name="connsiteY48" fmla="*/ 1955409 h 6738425"/>
              <a:gd name="connsiteX49" fmla="*/ 8663353 w 12192000"/>
              <a:gd name="connsiteY49" fmla="*/ 2199253 h 6738425"/>
              <a:gd name="connsiteX50" fmla="*/ 8663353 w 12192000"/>
              <a:gd name="connsiteY50" fmla="*/ 3174603 h 6738425"/>
              <a:gd name="connsiteX51" fmla="*/ 8907198 w 12192000"/>
              <a:gd name="connsiteY51" fmla="*/ 3418448 h 6738425"/>
              <a:gd name="connsiteX52" fmla="*/ 10947003 w 12192000"/>
              <a:gd name="connsiteY52" fmla="*/ 3418448 h 6738425"/>
              <a:gd name="connsiteX53" fmla="*/ 11190848 w 12192000"/>
              <a:gd name="connsiteY53" fmla="*/ 3174603 h 6738425"/>
              <a:gd name="connsiteX54" fmla="*/ 11190848 w 12192000"/>
              <a:gd name="connsiteY54" fmla="*/ 2199253 h 6738425"/>
              <a:gd name="connsiteX55" fmla="*/ 10947003 w 12192000"/>
              <a:gd name="connsiteY55" fmla="*/ 1955409 h 6738425"/>
              <a:gd name="connsiteX56" fmla="*/ 10196736 w 12192000"/>
              <a:gd name="connsiteY56" fmla="*/ 914402 h 6738425"/>
              <a:gd name="connsiteX57" fmla="*/ 10041988 w 12192000"/>
              <a:gd name="connsiteY57" fmla="*/ 1069150 h 6738425"/>
              <a:gd name="connsiteX58" fmla="*/ 10041988 w 12192000"/>
              <a:gd name="connsiteY58" fmla="*/ 1688122 h 6738425"/>
              <a:gd name="connsiteX59" fmla="*/ 10196736 w 12192000"/>
              <a:gd name="connsiteY59" fmla="*/ 1842870 h 6738425"/>
              <a:gd name="connsiteX60" fmla="*/ 10998588 w 12192000"/>
              <a:gd name="connsiteY60" fmla="*/ 1842870 h 6738425"/>
              <a:gd name="connsiteX61" fmla="*/ 11153336 w 12192000"/>
              <a:gd name="connsiteY61" fmla="*/ 1688122 h 6738425"/>
              <a:gd name="connsiteX62" fmla="*/ 11153336 w 12192000"/>
              <a:gd name="connsiteY62" fmla="*/ 1069150 h 6738425"/>
              <a:gd name="connsiteX63" fmla="*/ 10998588 w 12192000"/>
              <a:gd name="connsiteY63" fmla="*/ 914402 h 6738425"/>
              <a:gd name="connsiteX64" fmla="*/ 8832169 w 12192000"/>
              <a:gd name="connsiteY64" fmla="*/ 914401 h 6738425"/>
              <a:gd name="connsiteX65" fmla="*/ 8677421 w 12192000"/>
              <a:gd name="connsiteY65" fmla="*/ 1069149 h 6738425"/>
              <a:gd name="connsiteX66" fmla="*/ 8677421 w 12192000"/>
              <a:gd name="connsiteY66" fmla="*/ 1688121 h 6738425"/>
              <a:gd name="connsiteX67" fmla="*/ 8832169 w 12192000"/>
              <a:gd name="connsiteY67" fmla="*/ 1842869 h 6738425"/>
              <a:gd name="connsiteX68" fmla="*/ 9833314 w 12192000"/>
              <a:gd name="connsiteY68" fmla="*/ 1842869 h 6738425"/>
              <a:gd name="connsiteX69" fmla="*/ 9988062 w 12192000"/>
              <a:gd name="connsiteY69" fmla="*/ 1688121 h 6738425"/>
              <a:gd name="connsiteX70" fmla="*/ 9988062 w 12192000"/>
              <a:gd name="connsiteY70" fmla="*/ 1069149 h 6738425"/>
              <a:gd name="connsiteX71" fmla="*/ 9833314 w 12192000"/>
              <a:gd name="connsiteY71" fmla="*/ 914401 h 6738425"/>
              <a:gd name="connsiteX72" fmla="*/ 5945951 w 12192000"/>
              <a:gd name="connsiteY72" fmla="*/ 914401 h 6738425"/>
              <a:gd name="connsiteX73" fmla="*/ 5641145 w 12192000"/>
              <a:gd name="connsiteY73" fmla="*/ 1219207 h 6738425"/>
              <a:gd name="connsiteX74" fmla="*/ 5641145 w 12192000"/>
              <a:gd name="connsiteY74" fmla="*/ 2438394 h 6738425"/>
              <a:gd name="connsiteX75" fmla="*/ 5945951 w 12192000"/>
              <a:gd name="connsiteY75" fmla="*/ 2743200 h 6738425"/>
              <a:gd name="connsiteX76" fmla="*/ 8318689 w 12192000"/>
              <a:gd name="connsiteY76" fmla="*/ 2743200 h 6738425"/>
              <a:gd name="connsiteX77" fmla="*/ 8623495 w 12192000"/>
              <a:gd name="connsiteY77" fmla="*/ 2438394 h 6738425"/>
              <a:gd name="connsiteX78" fmla="*/ 8623495 w 12192000"/>
              <a:gd name="connsiteY78" fmla="*/ 1219207 h 6738425"/>
              <a:gd name="connsiteX79" fmla="*/ 8318689 w 12192000"/>
              <a:gd name="connsiteY79" fmla="*/ 914401 h 6738425"/>
              <a:gd name="connsiteX80" fmla="*/ 0 w 12192000"/>
              <a:gd name="connsiteY80" fmla="*/ 0 h 6738425"/>
              <a:gd name="connsiteX81" fmla="*/ 12192000 w 12192000"/>
              <a:gd name="connsiteY81" fmla="*/ 0 h 6738425"/>
              <a:gd name="connsiteX82" fmla="*/ 12192000 w 12192000"/>
              <a:gd name="connsiteY82" fmla="*/ 6738425 h 6738425"/>
              <a:gd name="connsiteX83" fmla="*/ 0 w 12192000"/>
              <a:gd name="connsiteY83" fmla="*/ 6738425 h 673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0" h="6738425">
                <a:moveTo>
                  <a:pt x="8748933" y="5472326"/>
                </a:moveTo>
                <a:cubicBezTo>
                  <a:pt x="8679655" y="5472326"/>
                  <a:pt x="8623494" y="5528487"/>
                  <a:pt x="8623494" y="5597765"/>
                </a:cubicBezTo>
                <a:lnTo>
                  <a:pt x="8623494" y="6373835"/>
                </a:lnTo>
                <a:cubicBezTo>
                  <a:pt x="8623494" y="6443113"/>
                  <a:pt x="8679655" y="6499274"/>
                  <a:pt x="8748933" y="6499274"/>
                </a:cubicBezTo>
                <a:lnTo>
                  <a:pt x="9250676" y="6499274"/>
                </a:lnTo>
                <a:cubicBezTo>
                  <a:pt x="9319954" y="6499274"/>
                  <a:pt x="9376115" y="6443113"/>
                  <a:pt x="9376115" y="6373835"/>
                </a:cubicBezTo>
                <a:lnTo>
                  <a:pt x="9376115" y="5597765"/>
                </a:lnTo>
                <a:cubicBezTo>
                  <a:pt x="9376115" y="5528487"/>
                  <a:pt x="9319954" y="5472326"/>
                  <a:pt x="9250676" y="5472326"/>
                </a:cubicBezTo>
                <a:close/>
                <a:moveTo>
                  <a:pt x="5539350" y="4825218"/>
                </a:moveTo>
                <a:cubicBezTo>
                  <a:pt x="5447951" y="4825218"/>
                  <a:pt x="5373857" y="4899312"/>
                  <a:pt x="5373857" y="4990711"/>
                </a:cubicBezTo>
                <a:lnTo>
                  <a:pt x="5373857" y="6333781"/>
                </a:lnTo>
                <a:cubicBezTo>
                  <a:pt x="5373857" y="6425180"/>
                  <a:pt x="5447951" y="6499274"/>
                  <a:pt x="5539350" y="6499274"/>
                </a:cubicBezTo>
                <a:lnTo>
                  <a:pt x="6201303" y="6499274"/>
                </a:lnTo>
                <a:cubicBezTo>
                  <a:pt x="6292702" y="6499274"/>
                  <a:pt x="6366796" y="6425180"/>
                  <a:pt x="6366796" y="6333781"/>
                </a:cubicBezTo>
                <a:lnTo>
                  <a:pt x="6366796" y="4990711"/>
                </a:lnTo>
                <a:cubicBezTo>
                  <a:pt x="6366796" y="4899312"/>
                  <a:pt x="6292702" y="4825218"/>
                  <a:pt x="6201303" y="4825218"/>
                </a:cubicBezTo>
                <a:close/>
                <a:moveTo>
                  <a:pt x="6763048" y="4783011"/>
                </a:moveTo>
                <a:cubicBezTo>
                  <a:pt x="6605067" y="4783011"/>
                  <a:pt x="6476998" y="4911080"/>
                  <a:pt x="6476998" y="5069061"/>
                </a:cubicBezTo>
                <a:lnTo>
                  <a:pt x="6476998" y="6213224"/>
                </a:lnTo>
                <a:cubicBezTo>
                  <a:pt x="6476998" y="6371205"/>
                  <a:pt x="6605067" y="6499274"/>
                  <a:pt x="6763048" y="6499274"/>
                </a:cubicBezTo>
                <a:lnTo>
                  <a:pt x="8227244" y="6499274"/>
                </a:lnTo>
                <a:cubicBezTo>
                  <a:pt x="8385225" y="6499274"/>
                  <a:pt x="8513294" y="6371205"/>
                  <a:pt x="8513294" y="6213224"/>
                </a:cubicBezTo>
                <a:lnTo>
                  <a:pt x="8513294" y="5069061"/>
                </a:lnTo>
                <a:cubicBezTo>
                  <a:pt x="8513294" y="4911080"/>
                  <a:pt x="8385225" y="4783011"/>
                  <a:pt x="8227244" y="4783011"/>
                </a:cubicBezTo>
                <a:close/>
                <a:moveTo>
                  <a:pt x="9744619" y="3530987"/>
                </a:moveTo>
                <a:cubicBezTo>
                  <a:pt x="9589013" y="3530987"/>
                  <a:pt x="9462869" y="3657131"/>
                  <a:pt x="9462869" y="3812737"/>
                </a:cubicBezTo>
                <a:lnTo>
                  <a:pt x="9462869" y="6217524"/>
                </a:lnTo>
                <a:cubicBezTo>
                  <a:pt x="9462869" y="6373130"/>
                  <a:pt x="9589013" y="6499274"/>
                  <a:pt x="9744619" y="6499274"/>
                </a:cubicBezTo>
                <a:lnTo>
                  <a:pt x="10871586" y="6499274"/>
                </a:lnTo>
                <a:cubicBezTo>
                  <a:pt x="11027192" y="6499274"/>
                  <a:pt x="11153336" y="6373130"/>
                  <a:pt x="11153336" y="6217524"/>
                </a:cubicBezTo>
                <a:lnTo>
                  <a:pt x="11153336" y="3812737"/>
                </a:lnTo>
                <a:cubicBezTo>
                  <a:pt x="11153336" y="3657131"/>
                  <a:pt x="11027192" y="3530987"/>
                  <a:pt x="10871586" y="3530987"/>
                </a:cubicBezTo>
                <a:close/>
                <a:moveTo>
                  <a:pt x="8748934" y="3530987"/>
                </a:moveTo>
                <a:cubicBezTo>
                  <a:pt x="8679656" y="3530987"/>
                  <a:pt x="8623495" y="3587148"/>
                  <a:pt x="8623495" y="3656426"/>
                </a:cubicBezTo>
                <a:lnTo>
                  <a:pt x="8623495" y="5234348"/>
                </a:lnTo>
                <a:cubicBezTo>
                  <a:pt x="8623495" y="5303626"/>
                  <a:pt x="8679656" y="5359787"/>
                  <a:pt x="8748934" y="5359787"/>
                </a:cubicBezTo>
                <a:lnTo>
                  <a:pt x="9250677" y="5359787"/>
                </a:lnTo>
                <a:cubicBezTo>
                  <a:pt x="9319955" y="5359787"/>
                  <a:pt x="9376116" y="5303626"/>
                  <a:pt x="9376116" y="5234348"/>
                </a:cubicBezTo>
                <a:lnTo>
                  <a:pt x="9376116" y="3656426"/>
                </a:lnTo>
                <a:cubicBezTo>
                  <a:pt x="9376116" y="3587148"/>
                  <a:pt x="9319955" y="3530987"/>
                  <a:pt x="9250677" y="3530987"/>
                </a:cubicBezTo>
                <a:close/>
                <a:moveTo>
                  <a:pt x="5678664" y="2912012"/>
                </a:moveTo>
                <a:cubicBezTo>
                  <a:pt x="5510324" y="2912012"/>
                  <a:pt x="5373858" y="3048478"/>
                  <a:pt x="5373858" y="3216818"/>
                </a:cubicBezTo>
                <a:lnTo>
                  <a:pt x="5373858" y="4436006"/>
                </a:lnTo>
                <a:cubicBezTo>
                  <a:pt x="5373858" y="4604346"/>
                  <a:pt x="5510324" y="4740812"/>
                  <a:pt x="5678664" y="4740812"/>
                </a:cubicBezTo>
                <a:lnTo>
                  <a:pt x="8231936" y="4740812"/>
                </a:lnTo>
                <a:cubicBezTo>
                  <a:pt x="8400276" y="4740812"/>
                  <a:pt x="8536742" y="4604346"/>
                  <a:pt x="8536742" y="4436006"/>
                </a:cubicBezTo>
                <a:lnTo>
                  <a:pt x="8536742" y="3216818"/>
                </a:lnTo>
                <a:cubicBezTo>
                  <a:pt x="8536742" y="3048478"/>
                  <a:pt x="8400276" y="2912012"/>
                  <a:pt x="8231936" y="2912012"/>
                </a:cubicBezTo>
                <a:close/>
                <a:moveTo>
                  <a:pt x="8907198" y="1955409"/>
                </a:moveTo>
                <a:cubicBezTo>
                  <a:pt x="8772526" y="1955409"/>
                  <a:pt x="8663353" y="2064582"/>
                  <a:pt x="8663353" y="2199253"/>
                </a:cubicBezTo>
                <a:lnTo>
                  <a:pt x="8663353" y="3174603"/>
                </a:lnTo>
                <a:cubicBezTo>
                  <a:pt x="8663353" y="3309275"/>
                  <a:pt x="8772526" y="3418448"/>
                  <a:pt x="8907198" y="3418448"/>
                </a:cubicBezTo>
                <a:lnTo>
                  <a:pt x="10947003" y="3418448"/>
                </a:lnTo>
                <a:cubicBezTo>
                  <a:pt x="11081675" y="3418448"/>
                  <a:pt x="11190848" y="3309275"/>
                  <a:pt x="11190848" y="3174603"/>
                </a:cubicBezTo>
                <a:lnTo>
                  <a:pt x="11190848" y="2199253"/>
                </a:lnTo>
                <a:cubicBezTo>
                  <a:pt x="11190848" y="2064582"/>
                  <a:pt x="11081675" y="1955409"/>
                  <a:pt x="10947003" y="1955409"/>
                </a:cubicBezTo>
                <a:close/>
                <a:moveTo>
                  <a:pt x="10196736" y="914402"/>
                </a:moveTo>
                <a:cubicBezTo>
                  <a:pt x="10111271" y="914402"/>
                  <a:pt x="10041988" y="983685"/>
                  <a:pt x="10041988" y="1069150"/>
                </a:cubicBezTo>
                <a:lnTo>
                  <a:pt x="10041988" y="1688122"/>
                </a:lnTo>
                <a:cubicBezTo>
                  <a:pt x="10041988" y="1773586"/>
                  <a:pt x="10111271" y="1842870"/>
                  <a:pt x="10196736" y="1842870"/>
                </a:cubicBezTo>
                <a:lnTo>
                  <a:pt x="10998588" y="1842870"/>
                </a:lnTo>
                <a:cubicBezTo>
                  <a:pt x="11084053" y="1842870"/>
                  <a:pt x="11153336" y="1773586"/>
                  <a:pt x="11153336" y="1688122"/>
                </a:cubicBezTo>
                <a:lnTo>
                  <a:pt x="11153336" y="1069150"/>
                </a:lnTo>
                <a:cubicBezTo>
                  <a:pt x="11153336" y="983685"/>
                  <a:pt x="11084053" y="914402"/>
                  <a:pt x="10998588" y="914402"/>
                </a:cubicBezTo>
                <a:close/>
                <a:moveTo>
                  <a:pt x="8832169" y="914401"/>
                </a:moveTo>
                <a:cubicBezTo>
                  <a:pt x="8746704" y="914401"/>
                  <a:pt x="8677421" y="983684"/>
                  <a:pt x="8677421" y="1069149"/>
                </a:cubicBezTo>
                <a:lnTo>
                  <a:pt x="8677421" y="1688121"/>
                </a:lnTo>
                <a:cubicBezTo>
                  <a:pt x="8677421" y="1773586"/>
                  <a:pt x="8746704" y="1842869"/>
                  <a:pt x="8832169" y="1842869"/>
                </a:cubicBezTo>
                <a:lnTo>
                  <a:pt x="9833314" y="1842869"/>
                </a:lnTo>
                <a:cubicBezTo>
                  <a:pt x="9918779" y="1842869"/>
                  <a:pt x="9988062" y="1773586"/>
                  <a:pt x="9988062" y="1688121"/>
                </a:cubicBezTo>
                <a:lnTo>
                  <a:pt x="9988062" y="1069149"/>
                </a:lnTo>
                <a:cubicBezTo>
                  <a:pt x="9988062" y="983684"/>
                  <a:pt x="9918779" y="914401"/>
                  <a:pt x="9833314" y="914401"/>
                </a:cubicBezTo>
                <a:close/>
                <a:moveTo>
                  <a:pt x="5945951" y="914401"/>
                </a:moveTo>
                <a:cubicBezTo>
                  <a:pt x="5777611" y="914401"/>
                  <a:pt x="5641145" y="1050866"/>
                  <a:pt x="5641145" y="1219207"/>
                </a:cubicBezTo>
                <a:lnTo>
                  <a:pt x="5641145" y="2438394"/>
                </a:lnTo>
                <a:cubicBezTo>
                  <a:pt x="5641145" y="2606734"/>
                  <a:pt x="5777611" y="2743200"/>
                  <a:pt x="5945951" y="2743200"/>
                </a:cubicBezTo>
                <a:lnTo>
                  <a:pt x="8318689" y="2743200"/>
                </a:lnTo>
                <a:cubicBezTo>
                  <a:pt x="8487029" y="2743200"/>
                  <a:pt x="8623495" y="2606734"/>
                  <a:pt x="8623495" y="2438394"/>
                </a:cubicBezTo>
                <a:lnTo>
                  <a:pt x="8623495" y="1219207"/>
                </a:lnTo>
                <a:cubicBezTo>
                  <a:pt x="8623495" y="1050866"/>
                  <a:pt x="8487029" y="914401"/>
                  <a:pt x="8318689" y="91440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738425"/>
                </a:lnTo>
                <a:lnTo>
                  <a:pt x="0" y="6738425"/>
                </a:lnTo>
                <a:close/>
              </a:path>
            </a:pathLst>
          </a:custGeom>
          <a:solidFill>
            <a:schemeClr val="tx1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aseline="-25000" dirty="0">
              <a:latin typeface="Berlin Sans FB Demi" panose="020E0802020502020306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87949" y="1472112"/>
            <a:ext cx="384244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En sintonía con el camino sinodal sobre el tema “los Jóvenes, la fe y el discernimiento vocacional” y con la Exhortación Apostólica Postsinodal </a:t>
            </a:r>
            <a:r>
              <a:rPr lang="es-ES" sz="2000" b="1" dirty="0" err="1">
                <a:solidFill>
                  <a:srgbClr val="FFC000"/>
                </a:solidFill>
                <a:latin typeface="Candara" panose="020E0502030303020204" pitchFamily="34" charset="0"/>
              </a:rPr>
              <a:t>Christus</a:t>
            </a:r>
            <a:r>
              <a:rPr lang="es-ES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 </a:t>
            </a:r>
            <a:r>
              <a:rPr lang="es-ES" sz="2000" b="1" dirty="0" err="1">
                <a:solidFill>
                  <a:srgbClr val="FFC000"/>
                </a:solidFill>
                <a:latin typeface="Candara" panose="020E0502030303020204" pitchFamily="34" charset="0"/>
              </a:rPr>
              <a:t>Vivit</a:t>
            </a:r>
            <a:r>
              <a:rPr lang="es-ES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 (CV), las inspectorías salesianas de Colombia han decidido proponer una nueva trayectoria con la propuesta Pastoral respondiendo a la </a:t>
            </a:r>
            <a:r>
              <a:rPr lang="es-ES" sz="2000" b="1" dirty="0" smtClean="0">
                <a:solidFill>
                  <a:srgbClr val="FFC000"/>
                </a:solidFill>
                <a:latin typeface="Candara" panose="020E0502030303020204" pitchFamily="34" charset="0"/>
              </a:rPr>
              <a:t>llamada </a:t>
            </a:r>
            <a:r>
              <a:rPr lang="es-ES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del papa Francisco a los Jóvenes. </a:t>
            </a:r>
            <a:endParaRPr lang="en-US" sz="2000" b="1" i="1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25355">
            <a:off x="-359213" y="-446848"/>
            <a:ext cx="3075082" cy="3075082"/>
          </a:xfrm>
          <a:prstGeom prst="rect">
            <a:avLst/>
          </a:prstGeom>
        </p:spPr>
      </p:pic>
      <p:grpSp>
        <p:nvGrpSpPr>
          <p:cNvPr id="34" name="Grupo 33"/>
          <p:cNvGrpSpPr/>
          <p:nvPr/>
        </p:nvGrpSpPr>
        <p:grpSpPr>
          <a:xfrm>
            <a:off x="2843753" y="129489"/>
            <a:ext cx="5668291" cy="668311"/>
            <a:chOff x="234883" y="-32787"/>
            <a:chExt cx="4836980" cy="531957"/>
          </a:xfrm>
        </p:grpSpPr>
        <p:sp>
          <p:nvSpPr>
            <p:cNvPr id="35" name="Estrella de 5 puntas 34"/>
            <p:cNvSpPr/>
            <p:nvPr/>
          </p:nvSpPr>
          <p:spPr>
            <a:xfrm>
              <a:off x="234883" y="283146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strella de 5 puntas 35"/>
            <p:cNvSpPr/>
            <p:nvPr/>
          </p:nvSpPr>
          <p:spPr>
            <a:xfrm>
              <a:off x="1032517" y="33580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strella de 5 puntas 36"/>
            <p:cNvSpPr/>
            <p:nvPr/>
          </p:nvSpPr>
          <p:spPr>
            <a:xfrm>
              <a:off x="3770154" y="204648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strella de 5 puntas 37"/>
            <p:cNvSpPr/>
            <p:nvPr/>
          </p:nvSpPr>
          <p:spPr>
            <a:xfrm>
              <a:off x="2878785" y="-7324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strella de 5 puntas 38"/>
            <p:cNvSpPr/>
            <p:nvPr/>
          </p:nvSpPr>
          <p:spPr>
            <a:xfrm>
              <a:off x="4674751" y="-32787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Estrella de 5 puntas 39"/>
            <p:cNvSpPr/>
            <p:nvPr/>
          </p:nvSpPr>
          <p:spPr>
            <a:xfrm>
              <a:off x="1823191" y="204648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89" y="5247692"/>
            <a:ext cx="4884728" cy="1573968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8286">
            <a:off x="6974503" y="4111290"/>
            <a:ext cx="3075082" cy="307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44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394" y="0"/>
            <a:ext cx="4540348" cy="6858000"/>
          </a:xfrm>
          <a:prstGeom prst="rect">
            <a:avLst/>
          </a:prstGeom>
        </p:spPr>
      </p:pic>
      <p:sp>
        <p:nvSpPr>
          <p:cNvPr id="20" name="Forma libre 19"/>
          <p:cNvSpPr/>
          <p:nvPr/>
        </p:nvSpPr>
        <p:spPr>
          <a:xfrm>
            <a:off x="-26462" y="1"/>
            <a:ext cx="9170462" cy="6857999"/>
          </a:xfrm>
          <a:custGeom>
            <a:avLst/>
            <a:gdLst>
              <a:gd name="connsiteX0" fmla="*/ 8748933 w 12192000"/>
              <a:gd name="connsiteY0" fmla="*/ 5472326 h 6738425"/>
              <a:gd name="connsiteX1" fmla="*/ 8623494 w 12192000"/>
              <a:gd name="connsiteY1" fmla="*/ 5597765 h 6738425"/>
              <a:gd name="connsiteX2" fmla="*/ 8623494 w 12192000"/>
              <a:gd name="connsiteY2" fmla="*/ 6373835 h 6738425"/>
              <a:gd name="connsiteX3" fmla="*/ 8748933 w 12192000"/>
              <a:gd name="connsiteY3" fmla="*/ 6499274 h 6738425"/>
              <a:gd name="connsiteX4" fmla="*/ 9250676 w 12192000"/>
              <a:gd name="connsiteY4" fmla="*/ 6499274 h 6738425"/>
              <a:gd name="connsiteX5" fmla="*/ 9376115 w 12192000"/>
              <a:gd name="connsiteY5" fmla="*/ 6373835 h 6738425"/>
              <a:gd name="connsiteX6" fmla="*/ 9376115 w 12192000"/>
              <a:gd name="connsiteY6" fmla="*/ 5597765 h 6738425"/>
              <a:gd name="connsiteX7" fmla="*/ 9250676 w 12192000"/>
              <a:gd name="connsiteY7" fmla="*/ 5472326 h 6738425"/>
              <a:gd name="connsiteX8" fmla="*/ 5539350 w 12192000"/>
              <a:gd name="connsiteY8" fmla="*/ 4825218 h 6738425"/>
              <a:gd name="connsiteX9" fmla="*/ 5373857 w 12192000"/>
              <a:gd name="connsiteY9" fmla="*/ 4990711 h 6738425"/>
              <a:gd name="connsiteX10" fmla="*/ 5373857 w 12192000"/>
              <a:gd name="connsiteY10" fmla="*/ 6333781 h 6738425"/>
              <a:gd name="connsiteX11" fmla="*/ 5539350 w 12192000"/>
              <a:gd name="connsiteY11" fmla="*/ 6499274 h 6738425"/>
              <a:gd name="connsiteX12" fmla="*/ 6201303 w 12192000"/>
              <a:gd name="connsiteY12" fmla="*/ 6499274 h 6738425"/>
              <a:gd name="connsiteX13" fmla="*/ 6366796 w 12192000"/>
              <a:gd name="connsiteY13" fmla="*/ 6333781 h 6738425"/>
              <a:gd name="connsiteX14" fmla="*/ 6366796 w 12192000"/>
              <a:gd name="connsiteY14" fmla="*/ 4990711 h 6738425"/>
              <a:gd name="connsiteX15" fmla="*/ 6201303 w 12192000"/>
              <a:gd name="connsiteY15" fmla="*/ 4825218 h 6738425"/>
              <a:gd name="connsiteX16" fmla="*/ 6763048 w 12192000"/>
              <a:gd name="connsiteY16" fmla="*/ 4783011 h 6738425"/>
              <a:gd name="connsiteX17" fmla="*/ 6476998 w 12192000"/>
              <a:gd name="connsiteY17" fmla="*/ 5069061 h 6738425"/>
              <a:gd name="connsiteX18" fmla="*/ 6476998 w 12192000"/>
              <a:gd name="connsiteY18" fmla="*/ 6213224 h 6738425"/>
              <a:gd name="connsiteX19" fmla="*/ 6763048 w 12192000"/>
              <a:gd name="connsiteY19" fmla="*/ 6499274 h 6738425"/>
              <a:gd name="connsiteX20" fmla="*/ 8227244 w 12192000"/>
              <a:gd name="connsiteY20" fmla="*/ 6499274 h 6738425"/>
              <a:gd name="connsiteX21" fmla="*/ 8513294 w 12192000"/>
              <a:gd name="connsiteY21" fmla="*/ 6213224 h 6738425"/>
              <a:gd name="connsiteX22" fmla="*/ 8513294 w 12192000"/>
              <a:gd name="connsiteY22" fmla="*/ 5069061 h 6738425"/>
              <a:gd name="connsiteX23" fmla="*/ 8227244 w 12192000"/>
              <a:gd name="connsiteY23" fmla="*/ 4783011 h 6738425"/>
              <a:gd name="connsiteX24" fmla="*/ 9744619 w 12192000"/>
              <a:gd name="connsiteY24" fmla="*/ 3530987 h 6738425"/>
              <a:gd name="connsiteX25" fmla="*/ 9462869 w 12192000"/>
              <a:gd name="connsiteY25" fmla="*/ 3812737 h 6738425"/>
              <a:gd name="connsiteX26" fmla="*/ 9462869 w 12192000"/>
              <a:gd name="connsiteY26" fmla="*/ 6217524 h 6738425"/>
              <a:gd name="connsiteX27" fmla="*/ 9744619 w 12192000"/>
              <a:gd name="connsiteY27" fmla="*/ 6499274 h 6738425"/>
              <a:gd name="connsiteX28" fmla="*/ 10871586 w 12192000"/>
              <a:gd name="connsiteY28" fmla="*/ 6499274 h 6738425"/>
              <a:gd name="connsiteX29" fmla="*/ 11153336 w 12192000"/>
              <a:gd name="connsiteY29" fmla="*/ 6217524 h 6738425"/>
              <a:gd name="connsiteX30" fmla="*/ 11153336 w 12192000"/>
              <a:gd name="connsiteY30" fmla="*/ 3812737 h 6738425"/>
              <a:gd name="connsiteX31" fmla="*/ 10871586 w 12192000"/>
              <a:gd name="connsiteY31" fmla="*/ 3530987 h 6738425"/>
              <a:gd name="connsiteX32" fmla="*/ 8748934 w 12192000"/>
              <a:gd name="connsiteY32" fmla="*/ 3530987 h 6738425"/>
              <a:gd name="connsiteX33" fmla="*/ 8623495 w 12192000"/>
              <a:gd name="connsiteY33" fmla="*/ 3656426 h 6738425"/>
              <a:gd name="connsiteX34" fmla="*/ 8623495 w 12192000"/>
              <a:gd name="connsiteY34" fmla="*/ 5234348 h 6738425"/>
              <a:gd name="connsiteX35" fmla="*/ 8748934 w 12192000"/>
              <a:gd name="connsiteY35" fmla="*/ 5359787 h 6738425"/>
              <a:gd name="connsiteX36" fmla="*/ 9250677 w 12192000"/>
              <a:gd name="connsiteY36" fmla="*/ 5359787 h 6738425"/>
              <a:gd name="connsiteX37" fmla="*/ 9376116 w 12192000"/>
              <a:gd name="connsiteY37" fmla="*/ 5234348 h 6738425"/>
              <a:gd name="connsiteX38" fmla="*/ 9376116 w 12192000"/>
              <a:gd name="connsiteY38" fmla="*/ 3656426 h 6738425"/>
              <a:gd name="connsiteX39" fmla="*/ 9250677 w 12192000"/>
              <a:gd name="connsiteY39" fmla="*/ 3530987 h 6738425"/>
              <a:gd name="connsiteX40" fmla="*/ 5678664 w 12192000"/>
              <a:gd name="connsiteY40" fmla="*/ 2912012 h 6738425"/>
              <a:gd name="connsiteX41" fmla="*/ 5373858 w 12192000"/>
              <a:gd name="connsiteY41" fmla="*/ 3216818 h 6738425"/>
              <a:gd name="connsiteX42" fmla="*/ 5373858 w 12192000"/>
              <a:gd name="connsiteY42" fmla="*/ 4436006 h 6738425"/>
              <a:gd name="connsiteX43" fmla="*/ 5678664 w 12192000"/>
              <a:gd name="connsiteY43" fmla="*/ 4740812 h 6738425"/>
              <a:gd name="connsiteX44" fmla="*/ 8231936 w 12192000"/>
              <a:gd name="connsiteY44" fmla="*/ 4740812 h 6738425"/>
              <a:gd name="connsiteX45" fmla="*/ 8536742 w 12192000"/>
              <a:gd name="connsiteY45" fmla="*/ 4436006 h 6738425"/>
              <a:gd name="connsiteX46" fmla="*/ 8536742 w 12192000"/>
              <a:gd name="connsiteY46" fmla="*/ 3216818 h 6738425"/>
              <a:gd name="connsiteX47" fmla="*/ 8231936 w 12192000"/>
              <a:gd name="connsiteY47" fmla="*/ 2912012 h 6738425"/>
              <a:gd name="connsiteX48" fmla="*/ 8907198 w 12192000"/>
              <a:gd name="connsiteY48" fmla="*/ 1955409 h 6738425"/>
              <a:gd name="connsiteX49" fmla="*/ 8663353 w 12192000"/>
              <a:gd name="connsiteY49" fmla="*/ 2199253 h 6738425"/>
              <a:gd name="connsiteX50" fmla="*/ 8663353 w 12192000"/>
              <a:gd name="connsiteY50" fmla="*/ 3174603 h 6738425"/>
              <a:gd name="connsiteX51" fmla="*/ 8907198 w 12192000"/>
              <a:gd name="connsiteY51" fmla="*/ 3418448 h 6738425"/>
              <a:gd name="connsiteX52" fmla="*/ 10947003 w 12192000"/>
              <a:gd name="connsiteY52" fmla="*/ 3418448 h 6738425"/>
              <a:gd name="connsiteX53" fmla="*/ 11190848 w 12192000"/>
              <a:gd name="connsiteY53" fmla="*/ 3174603 h 6738425"/>
              <a:gd name="connsiteX54" fmla="*/ 11190848 w 12192000"/>
              <a:gd name="connsiteY54" fmla="*/ 2199253 h 6738425"/>
              <a:gd name="connsiteX55" fmla="*/ 10947003 w 12192000"/>
              <a:gd name="connsiteY55" fmla="*/ 1955409 h 6738425"/>
              <a:gd name="connsiteX56" fmla="*/ 10196736 w 12192000"/>
              <a:gd name="connsiteY56" fmla="*/ 914402 h 6738425"/>
              <a:gd name="connsiteX57" fmla="*/ 10041988 w 12192000"/>
              <a:gd name="connsiteY57" fmla="*/ 1069150 h 6738425"/>
              <a:gd name="connsiteX58" fmla="*/ 10041988 w 12192000"/>
              <a:gd name="connsiteY58" fmla="*/ 1688122 h 6738425"/>
              <a:gd name="connsiteX59" fmla="*/ 10196736 w 12192000"/>
              <a:gd name="connsiteY59" fmla="*/ 1842870 h 6738425"/>
              <a:gd name="connsiteX60" fmla="*/ 10998588 w 12192000"/>
              <a:gd name="connsiteY60" fmla="*/ 1842870 h 6738425"/>
              <a:gd name="connsiteX61" fmla="*/ 11153336 w 12192000"/>
              <a:gd name="connsiteY61" fmla="*/ 1688122 h 6738425"/>
              <a:gd name="connsiteX62" fmla="*/ 11153336 w 12192000"/>
              <a:gd name="connsiteY62" fmla="*/ 1069150 h 6738425"/>
              <a:gd name="connsiteX63" fmla="*/ 10998588 w 12192000"/>
              <a:gd name="connsiteY63" fmla="*/ 914402 h 6738425"/>
              <a:gd name="connsiteX64" fmla="*/ 8832169 w 12192000"/>
              <a:gd name="connsiteY64" fmla="*/ 914401 h 6738425"/>
              <a:gd name="connsiteX65" fmla="*/ 8677421 w 12192000"/>
              <a:gd name="connsiteY65" fmla="*/ 1069149 h 6738425"/>
              <a:gd name="connsiteX66" fmla="*/ 8677421 w 12192000"/>
              <a:gd name="connsiteY66" fmla="*/ 1688121 h 6738425"/>
              <a:gd name="connsiteX67" fmla="*/ 8832169 w 12192000"/>
              <a:gd name="connsiteY67" fmla="*/ 1842869 h 6738425"/>
              <a:gd name="connsiteX68" fmla="*/ 9833314 w 12192000"/>
              <a:gd name="connsiteY68" fmla="*/ 1842869 h 6738425"/>
              <a:gd name="connsiteX69" fmla="*/ 9988062 w 12192000"/>
              <a:gd name="connsiteY69" fmla="*/ 1688121 h 6738425"/>
              <a:gd name="connsiteX70" fmla="*/ 9988062 w 12192000"/>
              <a:gd name="connsiteY70" fmla="*/ 1069149 h 6738425"/>
              <a:gd name="connsiteX71" fmla="*/ 9833314 w 12192000"/>
              <a:gd name="connsiteY71" fmla="*/ 914401 h 6738425"/>
              <a:gd name="connsiteX72" fmla="*/ 5945951 w 12192000"/>
              <a:gd name="connsiteY72" fmla="*/ 914401 h 6738425"/>
              <a:gd name="connsiteX73" fmla="*/ 5641145 w 12192000"/>
              <a:gd name="connsiteY73" fmla="*/ 1219207 h 6738425"/>
              <a:gd name="connsiteX74" fmla="*/ 5641145 w 12192000"/>
              <a:gd name="connsiteY74" fmla="*/ 2438394 h 6738425"/>
              <a:gd name="connsiteX75" fmla="*/ 5945951 w 12192000"/>
              <a:gd name="connsiteY75" fmla="*/ 2743200 h 6738425"/>
              <a:gd name="connsiteX76" fmla="*/ 8318689 w 12192000"/>
              <a:gd name="connsiteY76" fmla="*/ 2743200 h 6738425"/>
              <a:gd name="connsiteX77" fmla="*/ 8623495 w 12192000"/>
              <a:gd name="connsiteY77" fmla="*/ 2438394 h 6738425"/>
              <a:gd name="connsiteX78" fmla="*/ 8623495 w 12192000"/>
              <a:gd name="connsiteY78" fmla="*/ 1219207 h 6738425"/>
              <a:gd name="connsiteX79" fmla="*/ 8318689 w 12192000"/>
              <a:gd name="connsiteY79" fmla="*/ 914401 h 6738425"/>
              <a:gd name="connsiteX80" fmla="*/ 0 w 12192000"/>
              <a:gd name="connsiteY80" fmla="*/ 0 h 6738425"/>
              <a:gd name="connsiteX81" fmla="*/ 12192000 w 12192000"/>
              <a:gd name="connsiteY81" fmla="*/ 0 h 6738425"/>
              <a:gd name="connsiteX82" fmla="*/ 12192000 w 12192000"/>
              <a:gd name="connsiteY82" fmla="*/ 6738425 h 6738425"/>
              <a:gd name="connsiteX83" fmla="*/ 0 w 12192000"/>
              <a:gd name="connsiteY83" fmla="*/ 6738425 h 673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0" h="6738425">
                <a:moveTo>
                  <a:pt x="8748933" y="5472326"/>
                </a:moveTo>
                <a:cubicBezTo>
                  <a:pt x="8679655" y="5472326"/>
                  <a:pt x="8623494" y="5528487"/>
                  <a:pt x="8623494" y="5597765"/>
                </a:cubicBezTo>
                <a:lnTo>
                  <a:pt x="8623494" y="6373835"/>
                </a:lnTo>
                <a:cubicBezTo>
                  <a:pt x="8623494" y="6443113"/>
                  <a:pt x="8679655" y="6499274"/>
                  <a:pt x="8748933" y="6499274"/>
                </a:cubicBezTo>
                <a:lnTo>
                  <a:pt x="9250676" y="6499274"/>
                </a:lnTo>
                <a:cubicBezTo>
                  <a:pt x="9319954" y="6499274"/>
                  <a:pt x="9376115" y="6443113"/>
                  <a:pt x="9376115" y="6373835"/>
                </a:cubicBezTo>
                <a:lnTo>
                  <a:pt x="9376115" y="5597765"/>
                </a:lnTo>
                <a:cubicBezTo>
                  <a:pt x="9376115" y="5528487"/>
                  <a:pt x="9319954" y="5472326"/>
                  <a:pt x="9250676" y="5472326"/>
                </a:cubicBezTo>
                <a:close/>
                <a:moveTo>
                  <a:pt x="5539350" y="4825218"/>
                </a:moveTo>
                <a:cubicBezTo>
                  <a:pt x="5447951" y="4825218"/>
                  <a:pt x="5373857" y="4899312"/>
                  <a:pt x="5373857" y="4990711"/>
                </a:cubicBezTo>
                <a:lnTo>
                  <a:pt x="5373857" y="6333781"/>
                </a:lnTo>
                <a:cubicBezTo>
                  <a:pt x="5373857" y="6425180"/>
                  <a:pt x="5447951" y="6499274"/>
                  <a:pt x="5539350" y="6499274"/>
                </a:cubicBezTo>
                <a:lnTo>
                  <a:pt x="6201303" y="6499274"/>
                </a:lnTo>
                <a:cubicBezTo>
                  <a:pt x="6292702" y="6499274"/>
                  <a:pt x="6366796" y="6425180"/>
                  <a:pt x="6366796" y="6333781"/>
                </a:cubicBezTo>
                <a:lnTo>
                  <a:pt x="6366796" y="4990711"/>
                </a:lnTo>
                <a:cubicBezTo>
                  <a:pt x="6366796" y="4899312"/>
                  <a:pt x="6292702" y="4825218"/>
                  <a:pt x="6201303" y="4825218"/>
                </a:cubicBezTo>
                <a:close/>
                <a:moveTo>
                  <a:pt x="6763048" y="4783011"/>
                </a:moveTo>
                <a:cubicBezTo>
                  <a:pt x="6605067" y="4783011"/>
                  <a:pt x="6476998" y="4911080"/>
                  <a:pt x="6476998" y="5069061"/>
                </a:cubicBezTo>
                <a:lnTo>
                  <a:pt x="6476998" y="6213224"/>
                </a:lnTo>
                <a:cubicBezTo>
                  <a:pt x="6476998" y="6371205"/>
                  <a:pt x="6605067" y="6499274"/>
                  <a:pt x="6763048" y="6499274"/>
                </a:cubicBezTo>
                <a:lnTo>
                  <a:pt x="8227244" y="6499274"/>
                </a:lnTo>
                <a:cubicBezTo>
                  <a:pt x="8385225" y="6499274"/>
                  <a:pt x="8513294" y="6371205"/>
                  <a:pt x="8513294" y="6213224"/>
                </a:cubicBezTo>
                <a:lnTo>
                  <a:pt x="8513294" y="5069061"/>
                </a:lnTo>
                <a:cubicBezTo>
                  <a:pt x="8513294" y="4911080"/>
                  <a:pt x="8385225" y="4783011"/>
                  <a:pt x="8227244" y="4783011"/>
                </a:cubicBezTo>
                <a:close/>
                <a:moveTo>
                  <a:pt x="9744619" y="3530987"/>
                </a:moveTo>
                <a:cubicBezTo>
                  <a:pt x="9589013" y="3530987"/>
                  <a:pt x="9462869" y="3657131"/>
                  <a:pt x="9462869" y="3812737"/>
                </a:cubicBezTo>
                <a:lnTo>
                  <a:pt x="9462869" y="6217524"/>
                </a:lnTo>
                <a:cubicBezTo>
                  <a:pt x="9462869" y="6373130"/>
                  <a:pt x="9589013" y="6499274"/>
                  <a:pt x="9744619" y="6499274"/>
                </a:cubicBezTo>
                <a:lnTo>
                  <a:pt x="10871586" y="6499274"/>
                </a:lnTo>
                <a:cubicBezTo>
                  <a:pt x="11027192" y="6499274"/>
                  <a:pt x="11153336" y="6373130"/>
                  <a:pt x="11153336" y="6217524"/>
                </a:cubicBezTo>
                <a:lnTo>
                  <a:pt x="11153336" y="3812737"/>
                </a:lnTo>
                <a:cubicBezTo>
                  <a:pt x="11153336" y="3657131"/>
                  <a:pt x="11027192" y="3530987"/>
                  <a:pt x="10871586" y="3530987"/>
                </a:cubicBezTo>
                <a:close/>
                <a:moveTo>
                  <a:pt x="8748934" y="3530987"/>
                </a:moveTo>
                <a:cubicBezTo>
                  <a:pt x="8679656" y="3530987"/>
                  <a:pt x="8623495" y="3587148"/>
                  <a:pt x="8623495" y="3656426"/>
                </a:cubicBezTo>
                <a:lnTo>
                  <a:pt x="8623495" y="5234348"/>
                </a:lnTo>
                <a:cubicBezTo>
                  <a:pt x="8623495" y="5303626"/>
                  <a:pt x="8679656" y="5359787"/>
                  <a:pt x="8748934" y="5359787"/>
                </a:cubicBezTo>
                <a:lnTo>
                  <a:pt x="9250677" y="5359787"/>
                </a:lnTo>
                <a:cubicBezTo>
                  <a:pt x="9319955" y="5359787"/>
                  <a:pt x="9376116" y="5303626"/>
                  <a:pt x="9376116" y="5234348"/>
                </a:cubicBezTo>
                <a:lnTo>
                  <a:pt x="9376116" y="3656426"/>
                </a:lnTo>
                <a:cubicBezTo>
                  <a:pt x="9376116" y="3587148"/>
                  <a:pt x="9319955" y="3530987"/>
                  <a:pt x="9250677" y="3530987"/>
                </a:cubicBezTo>
                <a:close/>
                <a:moveTo>
                  <a:pt x="5678664" y="2912012"/>
                </a:moveTo>
                <a:cubicBezTo>
                  <a:pt x="5510324" y="2912012"/>
                  <a:pt x="5373858" y="3048478"/>
                  <a:pt x="5373858" y="3216818"/>
                </a:cubicBezTo>
                <a:lnTo>
                  <a:pt x="5373858" y="4436006"/>
                </a:lnTo>
                <a:cubicBezTo>
                  <a:pt x="5373858" y="4604346"/>
                  <a:pt x="5510324" y="4740812"/>
                  <a:pt x="5678664" y="4740812"/>
                </a:cubicBezTo>
                <a:lnTo>
                  <a:pt x="8231936" y="4740812"/>
                </a:lnTo>
                <a:cubicBezTo>
                  <a:pt x="8400276" y="4740812"/>
                  <a:pt x="8536742" y="4604346"/>
                  <a:pt x="8536742" y="4436006"/>
                </a:cubicBezTo>
                <a:lnTo>
                  <a:pt x="8536742" y="3216818"/>
                </a:lnTo>
                <a:cubicBezTo>
                  <a:pt x="8536742" y="3048478"/>
                  <a:pt x="8400276" y="2912012"/>
                  <a:pt x="8231936" y="2912012"/>
                </a:cubicBezTo>
                <a:close/>
                <a:moveTo>
                  <a:pt x="8907198" y="1955409"/>
                </a:moveTo>
                <a:cubicBezTo>
                  <a:pt x="8772526" y="1955409"/>
                  <a:pt x="8663353" y="2064582"/>
                  <a:pt x="8663353" y="2199253"/>
                </a:cubicBezTo>
                <a:lnTo>
                  <a:pt x="8663353" y="3174603"/>
                </a:lnTo>
                <a:cubicBezTo>
                  <a:pt x="8663353" y="3309275"/>
                  <a:pt x="8772526" y="3418448"/>
                  <a:pt x="8907198" y="3418448"/>
                </a:cubicBezTo>
                <a:lnTo>
                  <a:pt x="10947003" y="3418448"/>
                </a:lnTo>
                <a:cubicBezTo>
                  <a:pt x="11081675" y="3418448"/>
                  <a:pt x="11190848" y="3309275"/>
                  <a:pt x="11190848" y="3174603"/>
                </a:cubicBezTo>
                <a:lnTo>
                  <a:pt x="11190848" y="2199253"/>
                </a:lnTo>
                <a:cubicBezTo>
                  <a:pt x="11190848" y="2064582"/>
                  <a:pt x="11081675" y="1955409"/>
                  <a:pt x="10947003" y="1955409"/>
                </a:cubicBezTo>
                <a:close/>
                <a:moveTo>
                  <a:pt x="10196736" y="914402"/>
                </a:moveTo>
                <a:cubicBezTo>
                  <a:pt x="10111271" y="914402"/>
                  <a:pt x="10041988" y="983685"/>
                  <a:pt x="10041988" y="1069150"/>
                </a:cubicBezTo>
                <a:lnTo>
                  <a:pt x="10041988" y="1688122"/>
                </a:lnTo>
                <a:cubicBezTo>
                  <a:pt x="10041988" y="1773586"/>
                  <a:pt x="10111271" y="1842870"/>
                  <a:pt x="10196736" y="1842870"/>
                </a:cubicBezTo>
                <a:lnTo>
                  <a:pt x="10998588" y="1842870"/>
                </a:lnTo>
                <a:cubicBezTo>
                  <a:pt x="11084053" y="1842870"/>
                  <a:pt x="11153336" y="1773586"/>
                  <a:pt x="11153336" y="1688122"/>
                </a:cubicBezTo>
                <a:lnTo>
                  <a:pt x="11153336" y="1069150"/>
                </a:lnTo>
                <a:cubicBezTo>
                  <a:pt x="11153336" y="983685"/>
                  <a:pt x="11084053" y="914402"/>
                  <a:pt x="10998588" y="914402"/>
                </a:cubicBezTo>
                <a:close/>
                <a:moveTo>
                  <a:pt x="8832169" y="914401"/>
                </a:moveTo>
                <a:cubicBezTo>
                  <a:pt x="8746704" y="914401"/>
                  <a:pt x="8677421" y="983684"/>
                  <a:pt x="8677421" y="1069149"/>
                </a:cubicBezTo>
                <a:lnTo>
                  <a:pt x="8677421" y="1688121"/>
                </a:lnTo>
                <a:cubicBezTo>
                  <a:pt x="8677421" y="1773586"/>
                  <a:pt x="8746704" y="1842869"/>
                  <a:pt x="8832169" y="1842869"/>
                </a:cubicBezTo>
                <a:lnTo>
                  <a:pt x="9833314" y="1842869"/>
                </a:lnTo>
                <a:cubicBezTo>
                  <a:pt x="9918779" y="1842869"/>
                  <a:pt x="9988062" y="1773586"/>
                  <a:pt x="9988062" y="1688121"/>
                </a:cubicBezTo>
                <a:lnTo>
                  <a:pt x="9988062" y="1069149"/>
                </a:lnTo>
                <a:cubicBezTo>
                  <a:pt x="9988062" y="983684"/>
                  <a:pt x="9918779" y="914401"/>
                  <a:pt x="9833314" y="914401"/>
                </a:cubicBezTo>
                <a:close/>
                <a:moveTo>
                  <a:pt x="5945951" y="914401"/>
                </a:moveTo>
                <a:cubicBezTo>
                  <a:pt x="5777611" y="914401"/>
                  <a:pt x="5641145" y="1050866"/>
                  <a:pt x="5641145" y="1219207"/>
                </a:cubicBezTo>
                <a:lnTo>
                  <a:pt x="5641145" y="2438394"/>
                </a:lnTo>
                <a:cubicBezTo>
                  <a:pt x="5641145" y="2606734"/>
                  <a:pt x="5777611" y="2743200"/>
                  <a:pt x="5945951" y="2743200"/>
                </a:cubicBezTo>
                <a:lnTo>
                  <a:pt x="8318689" y="2743200"/>
                </a:lnTo>
                <a:cubicBezTo>
                  <a:pt x="8487029" y="2743200"/>
                  <a:pt x="8623495" y="2606734"/>
                  <a:pt x="8623495" y="2438394"/>
                </a:cubicBezTo>
                <a:lnTo>
                  <a:pt x="8623495" y="1219207"/>
                </a:lnTo>
                <a:cubicBezTo>
                  <a:pt x="8623495" y="1050866"/>
                  <a:pt x="8487029" y="914401"/>
                  <a:pt x="8318689" y="91440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738425"/>
                </a:lnTo>
                <a:lnTo>
                  <a:pt x="0" y="6738425"/>
                </a:lnTo>
                <a:close/>
              </a:path>
            </a:pathLst>
          </a:custGeom>
          <a:solidFill>
            <a:schemeClr val="tx1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aseline="-25000" dirty="0">
              <a:latin typeface="Berlin Sans FB Demi" panose="020E0802020502020306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87949" y="1412776"/>
            <a:ext cx="38424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L</a:t>
            </a:r>
            <a:r>
              <a:rPr lang="es-ES" sz="2000" b="1" dirty="0" smtClean="0">
                <a:solidFill>
                  <a:srgbClr val="FFC000"/>
                </a:solidFill>
                <a:latin typeface="Candara" panose="020E0502030303020204" pitchFamily="34" charset="0"/>
              </a:rPr>
              <a:t>a </a:t>
            </a:r>
            <a:r>
              <a:rPr lang="es-ES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Pastoral Juvenil de la Colombia Salesiana, con el propósito de comprender la misión eclesial en relación a las jóvenes generaciones, propone un itinerario planteado a la luz de pasaje de los discípulos de Emaús, que se convertirá en </a:t>
            </a:r>
            <a:r>
              <a:rPr lang="es-ES" sz="2000" b="1" dirty="0" smtClean="0">
                <a:solidFill>
                  <a:srgbClr val="FFC000"/>
                </a:solidFill>
                <a:latin typeface="Candara" panose="020E0502030303020204" pitchFamily="34" charset="0"/>
              </a:rPr>
              <a:t>nuestro viaje </a:t>
            </a:r>
            <a:r>
              <a:rPr lang="es-ES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de peregrinación en los próximos tres años, como </a:t>
            </a:r>
            <a:r>
              <a:rPr lang="es-ES" sz="2000" b="1" dirty="0" smtClean="0">
                <a:solidFill>
                  <a:srgbClr val="FFC000"/>
                </a:solidFill>
                <a:latin typeface="Candara" panose="020E0502030303020204" pitchFamily="34" charset="0"/>
              </a:rPr>
              <a:t>experiencia </a:t>
            </a:r>
            <a:r>
              <a:rPr lang="es-ES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de encuentro, formación y celebración: </a:t>
            </a:r>
            <a:endParaRPr lang="en-US" sz="2000" b="1" i="1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25355">
            <a:off x="-359213" y="-446848"/>
            <a:ext cx="3075082" cy="3075082"/>
          </a:xfrm>
          <a:prstGeom prst="rect">
            <a:avLst/>
          </a:prstGeom>
        </p:spPr>
      </p:pic>
      <p:grpSp>
        <p:nvGrpSpPr>
          <p:cNvPr id="34" name="Grupo 33"/>
          <p:cNvGrpSpPr/>
          <p:nvPr/>
        </p:nvGrpSpPr>
        <p:grpSpPr>
          <a:xfrm>
            <a:off x="2843753" y="129489"/>
            <a:ext cx="5668291" cy="668311"/>
            <a:chOff x="234883" y="-32787"/>
            <a:chExt cx="4836980" cy="531957"/>
          </a:xfrm>
        </p:grpSpPr>
        <p:sp>
          <p:nvSpPr>
            <p:cNvPr id="35" name="Estrella de 5 puntas 34"/>
            <p:cNvSpPr/>
            <p:nvPr/>
          </p:nvSpPr>
          <p:spPr>
            <a:xfrm>
              <a:off x="234883" y="283146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strella de 5 puntas 35"/>
            <p:cNvSpPr/>
            <p:nvPr/>
          </p:nvSpPr>
          <p:spPr>
            <a:xfrm>
              <a:off x="1032517" y="33580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strella de 5 puntas 36"/>
            <p:cNvSpPr/>
            <p:nvPr/>
          </p:nvSpPr>
          <p:spPr>
            <a:xfrm>
              <a:off x="3770154" y="204648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strella de 5 puntas 37"/>
            <p:cNvSpPr/>
            <p:nvPr/>
          </p:nvSpPr>
          <p:spPr>
            <a:xfrm>
              <a:off x="2878785" y="-7324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strella de 5 puntas 38"/>
            <p:cNvSpPr/>
            <p:nvPr/>
          </p:nvSpPr>
          <p:spPr>
            <a:xfrm>
              <a:off x="4674751" y="-32787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Estrella de 5 puntas 39"/>
            <p:cNvSpPr/>
            <p:nvPr/>
          </p:nvSpPr>
          <p:spPr>
            <a:xfrm>
              <a:off x="1823191" y="204648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451" y="5418881"/>
            <a:ext cx="4314516" cy="1390233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8286">
            <a:off x="6974503" y="4111290"/>
            <a:ext cx="3075082" cy="307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398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394" y="0"/>
            <a:ext cx="4540348" cy="6858000"/>
          </a:xfrm>
          <a:prstGeom prst="rect">
            <a:avLst/>
          </a:prstGeom>
        </p:spPr>
      </p:pic>
      <p:sp>
        <p:nvSpPr>
          <p:cNvPr id="20" name="Forma libre 19"/>
          <p:cNvSpPr/>
          <p:nvPr/>
        </p:nvSpPr>
        <p:spPr>
          <a:xfrm>
            <a:off x="-26462" y="1"/>
            <a:ext cx="9170462" cy="6857999"/>
          </a:xfrm>
          <a:custGeom>
            <a:avLst/>
            <a:gdLst>
              <a:gd name="connsiteX0" fmla="*/ 8748933 w 12192000"/>
              <a:gd name="connsiteY0" fmla="*/ 5472326 h 6738425"/>
              <a:gd name="connsiteX1" fmla="*/ 8623494 w 12192000"/>
              <a:gd name="connsiteY1" fmla="*/ 5597765 h 6738425"/>
              <a:gd name="connsiteX2" fmla="*/ 8623494 w 12192000"/>
              <a:gd name="connsiteY2" fmla="*/ 6373835 h 6738425"/>
              <a:gd name="connsiteX3" fmla="*/ 8748933 w 12192000"/>
              <a:gd name="connsiteY3" fmla="*/ 6499274 h 6738425"/>
              <a:gd name="connsiteX4" fmla="*/ 9250676 w 12192000"/>
              <a:gd name="connsiteY4" fmla="*/ 6499274 h 6738425"/>
              <a:gd name="connsiteX5" fmla="*/ 9376115 w 12192000"/>
              <a:gd name="connsiteY5" fmla="*/ 6373835 h 6738425"/>
              <a:gd name="connsiteX6" fmla="*/ 9376115 w 12192000"/>
              <a:gd name="connsiteY6" fmla="*/ 5597765 h 6738425"/>
              <a:gd name="connsiteX7" fmla="*/ 9250676 w 12192000"/>
              <a:gd name="connsiteY7" fmla="*/ 5472326 h 6738425"/>
              <a:gd name="connsiteX8" fmla="*/ 5539350 w 12192000"/>
              <a:gd name="connsiteY8" fmla="*/ 4825218 h 6738425"/>
              <a:gd name="connsiteX9" fmla="*/ 5373857 w 12192000"/>
              <a:gd name="connsiteY9" fmla="*/ 4990711 h 6738425"/>
              <a:gd name="connsiteX10" fmla="*/ 5373857 w 12192000"/>
              <a:gd name="connsiteY10" fmla="*/ 6333781 h 6738425"/>
              <a:gd name="connsiteX11" fmla="*/ 5539350 w 12192000"/>
              <a:gd name="connsiteY11" fmla="*/ 6499274 h 6738425"/>
              <a:gd name="connsiteX12" fmla="*/ 6201303 w 12192000"/>
              <a:gd name="connsiteY12" fmla="*/ 6499274 h 6738425"/>
              <a:gd name="connsiteX13" fmla="*/ 6366796 w 12192000"/>
              <a:gd name="connsiteY13" fmla="*/ 6333781 h 6738425"/>
              <a:gd name="connsiteX14" fmla="*/ 6366796 w 12192000"/>
              <a:gd name="connsiteY14" fmla="*/ 4990711 h 6738425"/>
              <a:gd name="connsiteX15" fmla="*/ 6201303 w 12192000"/>
              <a:gd name="connsiteY15" fmla="*/ 4825218 h 6738425"/>
              <a:gd name="connsiteX16" fmla="*/ 6763048 w 12192000"/>
              <a:gd name="connsiteY16" fmla="*/ 4783011 h 6738425"/>
              <a:gd name="connsiteX17" fmla="*/ 6476998 w 12192000"/>
              <a:gd name="connsiteY17" fmla="*/ 5069061 h 6738425"/>
              <a:gd name="connsiteX18" fmla="*/ 6476998 w 12192000"/>
              <a:gd name="connsiteY18" fmla="*/ 6213224 h 6738425"/>
              <a:gd name="connsiteX19" fmla="*/ 6763048 w 12192000"/>
              <a:gd name="connsiteY19" fmla="*/ 6499274 h 6738425"/>
              <a:gd name="connsiteX20" fmla="*/ 8227244 w 12192000"/>
              <a:gd name="connsiteY20" fmla="*/ 6499274 h 6738425"/>
              <a:gd name="connsiteX21" fmla="*/ 8513294 w 12192000"/>
              <a:gd name="connsiteY21" fmla="*/ 6213224 h 6738425"/>
              <a:gd name="connsiteX22" fmla="*/ 8513294 w 12192000"/>
              <a:gd name="connsiteY22" fmla="*/ 5069061 h 6738425"/>
              <a:gd name="connsiteX23" fmla="*/ 8227244 w 12192000"/>
              <a:gd name="connsiteY23" fmla="*/ 4783011 h 6738425"/>
              <a:gd name="connsiteX24" fmla="*/ 9744619 w 12192000"/>
              <a:gd name="connsiteY24" fmla="*/ 3530987 h 6738425"/>
              <a:gd name="connsiteX25" fmla="*/ 9462869 w 12192000"/>
              <a:gd name="connsiteY25" fmla="*/ 3812737 h 6738425"/>
              <a:gd name="connsiteX26" fmla="*/ 9462869 w 12192000"/>
              <a:gd name="connsiteY26" fmla="*/ 6217524 h 6738425"/>
              <a:gd name="connsiteX27" fmla="*/ 9744619 w 12192000"/>
              <a:gd name="connsiteY27" fmla="*/ 6499274 h 6738425"/>
              <a:gd name="connsiteX28" fmla="*/ 10871586 w 12192000"/>
              <a:gd name="connsiteY28" fmla="*/ 6499274 h 6738425"/>
              <a:gd name="connsiteX29" fmla="*/ 11153336 w 12192000"/>
              <a:gd name="connsiteY29" fmla="*/ 6217524 h 6738425"/>
              <a:gd name="connsiteX30" fmla="*/ 11153336 w 12192000"/>
              <a:gd name="connsiteY30" fmla="*/ 3812737 h 6738425"/>
              <a:gd name="connsiteX31" fmla="*/ 10871586 w 12192000"/>
              <a:gd name="connsiteY31" fmla="*/ 3530987 h 6738425"/>
              <a:gd name="connsiteX32" fmla="*/ 8748934 w 12192000"/>
              <a:gd name="connsiteY32" fmla="*/ 3530987 h 6738425"/>
              <a:gd name="connsiteX33" fmla="*/ 8623495 w 12192000"/>
              <a:gd name="connsiteY33" fmla="*/ 3656426 h 6738425"/>
              <a:gd name="connsiteX34" fmla="*/ 8623495 w 12192000"/>
              <a:gd name="connsiteY34" fmla="*/ 5234348 h 6738425"/>
              <a:gd name="connsiteX35" fmla="*/ 8748934 w 12192000"/>
              <a:gd name="connsiteY35" fmla="*/ 5359787 h 6738425"/>
              <a:gd name="connsiteX36" fmla="*/ 9250677 w 12192000"/>
              <a:gd name="connsiteY36" fmla="*/ 5359787 h 6738425"/>
              <a:gd name="connsiteX37" fmla="*/ 9376116 w 12192000"/>
              <a:gd name="connsiteY37" fmla="*/ 5234348 h 6738425"/>
              <a:gd name="connsiteX38" fmla="*/ 9376116 w 12192000"/>
              <a:gd name="connsiteY38" fmla="*/ 3656426 h 6738425"/>
              <a:gd name="connsiteX39" fmla="*/ 9250677 w 12192000"/>
              <a:gd name="connsiteY39" fmla="*/ 3530987 h 6738425"/>
              <a:gd name="connsiteX40" fmla="*/ 5678664 w 12192000"/>
              <a:gd name="connsiteY40" fmla="*/ 2912012 h 6738425"/>
              <a:gd name="connsiteX41" fmla="*/ 5373858 w 12192000"/>
              <a:gd name="connsiteY41" fmla="*/ 3216818 h 6738425"/>
              <a:gd name="connsiteX42" fmla="*/ 5373858 w 12192000"/>
              <a:gd name="connsiteY42" fmla="*/ 4436006 h 6738425"/>
              <a:gd name="connsiteX43" fmla="*/ 5678664 w 12192000"/>
              <a:gd name="connsiteY43" fmla="*/ 4740812 h 6738425"/>
              <a:gd name="connsiteX44" fmla="*/ 8231936 w 12192000"/>
              <a:gd name="connsiteY44" fmla="*/ 4740812 h 6738425"/>
              <a:gd name="connsiteX45" fmla="*/ 8536742 w 12192000"/>
              <a:gd name="connsiteY45" fmla="*/ 4436006 h 6738425"/>
              <a:gd name="connsiteX46" fmla="*/ 8536742 w 12192000"/>
              <a:gd name="connsiteY46" fmla="*/ 3216818 h 6738425"/>
              <a:gd name="connsiteX47" fmla="*/ 8231936 w 12192000"/>
              <a:gd name="connsiteY47" fmla="*/ 2912012 h 6738425"/>
              <a:gd name="connsiteX48" fmla="*/ 8907198 w 12192000"/>
              <a:gd name="connsiteY48" fmla="*/ 1955409 h 6738425"/>
              <a:gd name="connsiteX49" fmla="*/ 8663353 w 12192000"/>
              <a:gd name="connsiteY49" fmla="*/ 2199253 h 6738425"/>
              <a:gd name="connsiteX50" fmla="*/ 8663353 w 12192000"/>
              <a:gd name="connsiteY50" fmla="*/ 3174603 h 6738425"/>
              <a:gd name="connsiteX51" fmla="*/ 8907198 w 12192000"/>
              <a:gd name="connsiteY51" fmla="*/ 3418448 h 6738425"/>
              <a:gd name="connsiteX52" fmla="*/ 10947003 w 12192000"/>
              <a:gd name="connsiteY52" fmla="*/ 3418448 h 6738425"/>
              <a:gd name="connsiteX53" fmla="*/ 11190848 w 12192000"/>
              <a:gd name="connsiteY53" fmla="*/ 3174603 h 6738425"/>
              <a:gd name="connsiteX54" fmla="*/ 11190848 w 12192000"/>
              <a:gd name="connsiteY54" fmla="*/ 2199253 h 6738425"/>
              <a:gd name="connsiteX55" fmla="*/ 10947003 w 12192000"/>
              <a:gd name="connsiteY55" fmla="*/ 1955409 h 6738425"/>
              <a:gd name="connsiteX56" fmla="*/ 10196736 w 12192000"/>
              <a:gd name="connsiteY56" fmla="*/ 914402 h 6738425"/>
              <a:gd name="connsiteX57" fmla="*/ 10041988 w 12192000"/>
              <a:gd name="connsiteY57" fmla="*/ 1069150 h 6738425"/>
              <a:gd name="connsiteX58" fmla="*/ 10041988 w 12192000"/>
              <a:gd name="connsiteY58" fmla="*/ 1688122 h 6738425"/>
              <a:gd name="connsiteX59" fmla="*/ 10196736 w 12192000"/>
              <a:gd name="connsiteY59" fmla="*/ 1842870 h 6738425"/>
              <a:gd name="connsiteX60" fmla="*/ 10998588 w 12192000"/>
              <a:gd name="connsiteY60" fmla="*/ 1842870 h 6738425"/>
              <a:gd name="connsiteX61" fmla="*/ 11153336 w 12192000"/>
              <a:gd name="connsiteY61" fmla="*/ 1688122 h 6738425"/>
              <a:gd name="connsiteX62" fmla="*/ 11153336 w 12192000"/>
              <a:gd name="connsiteY62" fmla="*/ 1069150 h 6738425"/>
              <a:gd name="connsiteX63" fmla="*/ 10998588 w 12192000"/>
              <a:gd name="connsiteY63" fmla="*/ 914402 h 6738425"/>
              <a:gd name="connsiteX64" fmla="*/ 8832169 w 12192000"/>
              <a:gd name="connsiteY64" fmla="*/ 914401 h 6738425"/>
              <a:gd name="connsiteX65" fmla="*/ 8677421 w 12192000"/>
              <a:gd name="connsiteY65" fmla="*/ 1069149 h 6738425"/>
              <a:gd name="connsiteX66" fmla="*/ 8677421 w 12192000"/>
              <a:gd name="connsiteY66" fmla="*/ 1688121 h 6738425"/>
              <a:gd name="connsiteX67" fmla="*/ 8832169 w 12192000"/>
              <a:gd name="connsiteY67" fmla="*/ 1842869 h 6738425"/>
              <a:gd name="connsiteX68" fmla="*/ 9833314 w 12192000"/>
              <a:gd name="connsiteY68" fmla="*/ 1842869 h 6738425"/>
              <a:gd name="connsiteX69" fmla="*/ 9988062 w 12192000"/>
              <a:gd name="connsiteY69" fmla="*/ 1688121 h 6738425"/>
              <a:gd name="connsiteX70" fmla="*/ 9988062 w 12192000"/>
              <a:gd name="connsiteY70" fmla="*/ 1069149 h 6738425"/>
              <a:gd name="connsiteX71" fmla="*/ 9833314 w 12192000"/>
              <a:gd name="connsiteY71" fmla="*/ 914401 h 6738425"/>
              <a:gd name="connsiteX72" fmla="*/ 5945951 w 12192000"/>
              <a:gd name="connsiteY72" fmla="*/ 914401 h 6738425"/>
              <a:gd name="connsiteX73" fmla="*/ 5641145 w 12192000"/>
              <a:gd name="connsiteY73" fmla="*/ 1219207 h 6738425"/>
              <a:gd name="connsiteX74" fmla="*/ 5641145 w 12192000"/>
              <a:gd name="connsiteY74" fmla="*/ 2438394 h 6738425"/>
              <a:gd name="connsiteX75" fmla="*/ 5945951 w 12192000"/>
              <a:gd name="connsiteY75" fmla="*/ 2743200 h 6738425"/>
              <a:gd name="connsiteX76" fmla="*/ 8318689 w 12192000"/>
              <a:gd name="connsiteY76" fmla="*/ 2743200 h 6738425"/>
              <a:gd name="connsiteX77" fmla="*/ 8623495 w 12192000"/>
              <a:gd name="connsiteY77" fmla="*/ 2438394 h 6738425"/>
              <a:gd name="connsiteX78" fmla="*/ 8623495 w 12192000"/>
              <a:gd name="connsiteY78" fmla="*/ 1219207 h 6738425"/>
              <a:gd name="connsiteX79" fmla="*/ 8318689 w 12192000"/>
              <a:gd name="connsiteY79" fmla="*/ 914401 h 6738425"/>
              <a:gd name="connsiteX80" fmla="*/ 0 w 12192000"/>
              <a:gd name="connsiteY80" fmla="*/ 0 h 6738425"/>
              <a:gd name="connsiteX81" fmla="*/ 12192000 w 12192000"/>
              <a:gd name="connsiteY81" fmla="*/ 0 h 6738425"/>
              <a:gd name="connsiteX82" fmla="*/ 12192000 w 12192000"/>
              <a:gd name="connsiteY82" fmla="*/ 6738425 h 6738425"/>
              <a:gd name="connsiteX83" fmla="*/ 0 w 12192000"/>
              <a:gd name="connsiteY83" fmla="*/ 6738425 h 673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0" h="6738425">
                <a:moveTo>
                  <a:pt x="8748933" y="5472326"/>
                </a:moveTo>
                <a:cubicBezTo>
                  <a:pt x="8679655" y="5472326"/>
                  <a:pt x="8623494" y="5528487"/>
                  <a:pt x="8623494" y="5597765"/>
                </a:cubicBezTo>
                <a:lnTo>
                  <a:pt x="8623494" y="6373835"/>
                </a:lnTo>
                <a:cubicBezTo>
                  <a:pt x="8623494" y="6443113"/>
                  <a:pt x="8679655" y="6499274"/>
                  <a:pt x="8748933" y="6499274"/>
                </a:cubicBezTo>
                <a:lnTo>
                  <a:pt x="9250676" y="6499274"/>
                </a:lnTo>
                <a:cubicBezTo>
                  <a:pt x="9319954" y="6499274"/>
                  <a:pt x="9376115" y="6443113"/>
                  <a:pt x="9376115" y="6373835"/>
                </a:cubicBezTo>
                <a:lnTo>
                  <a:pt x="9376115" y="5597765"/>
                </a:lnTo>
                <a:cubicBezTo>
                  <a:pt x="9376115" y="5528487"/>
                  <a:pt x="9319954" y="5472326"/>
                  <a:pt x="9250676" y="5472326"/>
                </a:cubicBezTo>
                <a:close/>
                <a:moveTo>
                  <a:pt x="5539350" y="4825218"/>
                </a:moveTo>
                <a:cubicBezTo>
                  <a:pt x="5447951" y="4825218"/>
                  <a:pt x="5373857" y="4899312"/>
                  <a:pt x="5373857" y="4990711"/>
                </a:cubicBezTo>
                <a:lnTo>
                  <a:pt x="5373857" y="6333781"/>
                </a:lnTo>
                <a:cubicBezTo>
                  <a:pt x="5373857" y="6425180"/>
                  <a:pt x="5447951" y="6499274"/>
                  <a:pt x="5539350" y="6499274"/>
                </a:cubicBezTo>
                <a:lnTo>
                  <a:pt x="6201303" y="6499274"/>
                </a:lnTo>
                <a:cubicBezTo>
                  <a:pt x="6292702" y="6499274"/>
                  <a:pt x="6366796" y="6425180"/>
                  <a:pt x="6366796" y="6333781"/>
                </a:cubicBezTo>
                <a:lnTo>
                  <a:pt x="6366796" y="4990711"/>
                </a:lnTo>
                <a:cubicBezTo>
                  <a:pt x="6366796" y="4899312"/>
                  <a:pt x="6292702" y="4825218"/>
                  <a:pt x="6201303" y="4825218"/>
                </a:cubicBezTo>
                <a:close/>
                <a:moveTo>
                  <a:pt x="6763048" y="4783011"/>
                </a:moveTo>
                <a:cubicBezTo>
                  <a:pt x="6605067" y="4783011"/>
                  <a:pt x="6476998" y="4911080"/>
                  <a:pt x="6476998" y="5069061"/>
                </a:cubicBezTo>
                <a:lnTo>
                  <a:pt x="6476998" y="6213224"/>
                </a:lnTo>
                <a:cubicBezTo>
                  <a:pt x="6476998" y="6371205"/>
                  <a:pt x="6605067" y="6499274"/>
                  <a:pt x="6763048" y="6499274"/>
                </a:cubicBezTo>
                <a:lnTo>
                  <a:pt x="8227244" y="6499274"/>
                </a:lnTo>
                <a:cubicBezTo>
                  <a:pt x="8385225" y="6499274"/>
                  <a:pt x="8513294" y="6371205"/>
                  <a:pt x="8513294" y="6213224"/>
                </a:cubicBezTo>
                <a:lnTo>
                  <a:pt x="8513294" y="5069061"/>
                </a:lnTo>
                <a:cubicBezTo>
                  <a:pt x="8513294" y="4911080"/>
                  <a:pt x="8385225" y="4783011"/>
                  <a:pt x="8227244" y="4783011"/>
                </a:cubicBezTo>
                <a:close/>
                <a:moveTo>
                  <a:pt x="9744619" y="3530987"/>
                </a:moveTo>
                <a:cubicBezTo>
                  <a:pt x="9589013" y="3530987"/>
                  <a:pt x="9462869" y="3657131"/>
                  <a:pt x="9462869" y="3812737"/>
                </a:cubicBezTo>
                <a:lnTo>
                  <a:pt x="9462869" y="6217524"/>
                </a:lnTo>
                <a:cubicBezTo>
                  <a:pt x="9462869" y="6373130"/>
                  <a:pt x="9589013" y="6499274"/>
                  <a:pt x="9744619" y="6499274"/>
                </a:cubicBezTo>
                <a:lnTo>
                  <a:pt x="10871586" y="6499274"/>
                </a:lnTo>
                <a:cubicBezTo>
                  <a:pt x="11027192" y="6499274"/>
                  <a:pt x="11153336" y="6373130"/>
                  <a:pt x="11153336" y="6217524"/>
                </a:cubicBezTo>
                <a:lnTo>
                  <a:pt x="11153336" y="3812737"/>
                </a:lnTo>
                <a:cubicBezTo>
                  <a:pt x="11153336" y="3657131"/>
                  <a:pt x="11027192" y="3530987"/>
                  <a:pt x="10871586" y="3530987"/>
                </a:cubicBezTo>
                <a:close/>
                <a:moveTo>
                  <a:pt x="8748934" y="3530987"/>
                </a:moveTo>
                <a:cubicBezTo>
                  <a:pt x="8679656" y="3530987"/>
                  <a:pt x="8623495" y="3587148"/>
                  <a:pt x="8623495" y="3656426"/>
                </a:cubicBezTo>
                <a:lnTo>
                  <a:pt x="8623495" y="5234348"/>
                </a:lnTo>
                <a:cubicBezTo>
                  <a:pt x="8623495" y="5303626"/>
                  <a:pt x="8679656" y="5359787"/>
                  <a:pt x="8748934" y="5359787"/>
                </a:cubicBezTo>
                <a:lnTo>
                  <a:pt x="9250677" y="5359787"/>
                </a:lnTo>
                <a:cubicBezTo>
                  <a:pt x="9319955" y="5359787"/>
                  <a:pt x="9376116" y="5303626"/>
                  <a:pt x="9376116" y="5234348"/>
                </a:cubicBezTo>
                <a:lnTo>
                  <a:pt x="9376116" y="3656426"/>
                </a:lnTo>
                <a:cubicBezTo>
                  <a:pt x="9376116" y="3587148"/>
                  <a:pt x="9319955" y="3530987"/>
                  <a:pt x="9250677" y="3530987"/>
                </a:cubicBezTo>
                <a:close/>
                <a:moveTo>
                  <a:pt x="5678664" y="2912012"/>
                </a:moveTo>
                <a:cubicBezTo>
                  <a:pt x="5510324" y="2912012"/>
                  <a:pt x="5373858" y="3048478"/>
                  <a:pt x="5373858" y="3216818"/>
                </a:cubicBezTo>
                <a:lnTo>
                  <a:pt x="5373858" y="4436006"/>
                </a:lnTo>
                <a:cubicBezTo>
                  <a:pt x="5373858" y="4604346"/>
                  <a:pt x="5510324" y="4740812"/>
                  <a:pt x="5678664" y="4740812"/>
                </a:cubicBezTo>
                <a:lnTo>
                  <a:pt x="8231936" y="4740812"/>
                </a:lnTo>
                <a:cubicBezTo>
                  <a:pt x="8400276" y="4740812"/>
                  <a:pt x="8536742" y="4604346"/>
                  <a:pt x="8536742" y="4436006"/>
                </a:cubicBezTo>
                <a:lnTo>
                  <a:pt x="8536742" y="3216818"/>
                </a:lnTo>
                <a:cubicBezTo>
                  <a:pt x="8536742" y="3048478"/>
                  <a:pt x="8400276" y="2912012"/>
                  <a:pt x="8231936" y="2912012"/>
                </a:cubicBezTo>
                <a:close/>
                <a:moveTo>
                  <a:pt x="8907198" y="1955409"/>
                </a:moveTo>
                <a:cubicBezTo>
                  <a:pt x="8772526" y="1955409"/>
                  <a:pt x="8663353" y="2064582"/>
                  <a:pt x="8663353" y="2199253"/>
                </a:cubicBezTo>
                <a:lnTo>
                  <a:pt x="8663353" y="3174603"/>
                </a:lnTo>
                <a:cubicBezTo>
                  <a:pt x="8663353" y="3309275"/>
                  <a:pt x="8772526" y="3418448"/>
                  <a:pt x="8907198" y="3418448"/>
                </a:cubicBezTo>
                <a:lnTo>
                  <a:pt x="10947003" y="3418448"/>
                </a:lnTo>
                <a:cubicBezTo>
                  <a:pt x="11081675" y="3418448"/>
                  <a:pt x="11190848" y="3309275"/>
                  <a:pt x="11190848" y="3174603"/>
                </a:cubicBezTo>
                <a:lnTo>
                  <a:pt x="11190848" y="2199253"/>
                </a:lnTo>
                <a:cubicBezTo>
                  <a:pt x="11190848" y="2064582"/>
                  <a:pt x="11081675" y="1955409"/>
                  <a:pt x="10947003" y="1955409"/>
                </a:cubicBezTo>
                <a:close/>
                <a:moveTo>
                  <a:pt x="10196736" y="914402"/>
                </a:moveTo>
                <a:cubicBezTo>
                  <a:pt x="10111271" y="914402"/>
                  <a:pt x="10041988" y="983685"/>
                  <a:pt x="10041988" y="1069150"/>
                </a:cubicBezTo>
                <a:lnTo>
                  <a:pt x="10041988" y="1688122"/>
                </a:lnTo>
                <a:cubicBezTo>
                  <a:pt x="10041988" y="1773586"/>
                  <a:pt x="10111271" y="1842870"/>
                  <a:pt x="10196736" y="1842870"/>
                </a:cubicBezTo>
                <a:lnTo>
                  <a:pt x="10998588" y="1842870"/>
                </a:lnTo>
                <a:cubicBezTo>
                  <a:pt x="11084053" y="1842870"/>
                  <a:pt x="11153336" y="1773586"/>
                  <a:pt x="11153336" y="1688122"/>
                </a:cubicBezTo>
                <a:lnTo>
                  <a:pt x="11153336" y="1069150"/>
                </a:lnTo>
                <a:cubicBezTo>
                  <a:pt x="11153336" y="983685"/>
                  <a:pt x="11084053" y="914402"/>
                  <a:pt x="10998588" y="914402"/>
                </a:cubicBezTo>
                <a:close/>
                <a:moveTo>
                  <a:pt x="8832169" y="914401"/>
                </a:moveTo>
                <a:cubicBezTo>
                  <a:pt x="8746704" y="914401"/>
                  <a:pt x="8677421" y="983684"/>
                  <a:pt x="8677421" y="1069149"/>
                </a:cubicBezTo>
                <a:lnTo>
                  <a:pt x="8677421" y="1688121"/>
                </a:lnTo>
                <a:cubicBezTo>
                  <a:pt x="8677421" y="1773586"/>
                  <a:pt x="8746704" y="1842869"/>
                  <a:pt x="8832169" y="1842869"/>
                </a:cubicBezTo>
                <a:lnTo>
                  <a:pt x="9833314" y="1842869"/>
                </a:lnTo>
                <a:cubicBezTo>
                  <a:pt x="9918779" y="1842869"/>
                  <a:pt x="9988062" y="1773586"/>
                  <a:pt x="9988062" y="1688121"/>
                </a:cubicBezTo>
                <a:lnTo>
                  <a:pt x="9988062" y="1069149"/>
                </a:lnTo>
                <a:cubicBezTo>
                  <a:pt x="9988062" y="983684"/>
                  <a:pt x="9918779" y="914401"/>
                  <a:pt x="9833314" y="914401"/>
                </a:cubicBezTo>
                <a:close/>
                <a:moveTo>
                  <a:pt x="5945951" y="914401"/>
                </a:moveTo>
                <a:cubicBezTo>
                  <a:pt x="5777611" y="914401"/>
                  <a:pt x="5641145" y="1050866"/>
                  <a:pt x="5641145" y="1219207"/>
                </a:cubicBezTo>
                <a:lnTo>
                  <a:pt x="5641145" y="2438394"/>
                </a:lnTo>
                <a:cubicBezTo>
                  <a:pt x="5641145" y="2606734"/>
                  <a:pt x="5777611" y="2743200"/>
                  <a:pt x="5945951" y="2743200"/>
                </a:cubicBezTo>
                <a:lnTo>
                  <a:pt x="8318689" y="2743200"/>
                </a:lnTo>
                <a:cubicBezTo>
                  <a:pt x="8487029" y="2743200"/>
                  <a:pt x="8623495" y="2606734"/>
                  <a:pt x="8623495" y="2438394"/>
                </a:cubicBezTo>
                <a:lnTo>
                  <a:pt x="8623495" y="1219207"/>
                </a:lnTo>
                <a:cubicBezTo>
                  <a:pt x="8623495" y="1050866"/>
                  <a:pt x="8487029" y="914401"/>
                  <a:pt x="8318689" y="91440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738425"/>
                </a:lnTo>
                <a:lnTo>
                  <a:pt x="0" y="6738425"/>
                </a:lnTo>
                <a:close/>
              </a:path>
            </a:pathLst>
          </a:custGeom>
          <a:solidFill>
            <a:schemeClr val="tx1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aseline="-25000" dirty="0">
              <a:latin typeface="Berlin Sans FB Demi" panose="020E0802020502020306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252770" y="1810119"/>
            <a:ext cx="37666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rgbClr val="FFC000"/>
                </a:solidFill>
                <a:latin typeface="Berlin Sans FB Demi" panose="020E0802020502020306" pitchFamily="34" charset="0"/>
              </a:rPr>
              <a:t>PROPUESTA PASTORAL</a:t>
            </a:r>
            <a:endParaRPr lang="en-US" sz="4400" b="1" dirty="0">
              <a:solidFill>
                <a:srgbClr val="FFC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252770" y="3299792"/>
            <a:ext cx="344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bg1"/>
                </a:solidFill>
                <a:latin typeface="Capsula"/>
              </a:rPr>
              <a:t> </a:t>
            </a:r>
            <a:r>
              <a:rPr lang="es-CO" sz="3600" b="1" dirty="0" smtClean="0">
                <a:solidFill>
                  <a:schemeClr val="bg1"/>
                </a:solidFill>
                <a:latin typeface="Capsula"/>
              </a:rPr>
              <a:t>2020 </a:t>
            </a:r>
            <a:r>
              <a:rPr lang="es-CO" sz="3600" b="1" dirty="0">
                <a:solidFill>
                  <a:schemeClr val="bg1"/>
                </a:solidFill>
                <a:latin typeface="Capsula"/>
              </a:rPr>
              <a:t>- 2022</a:t>
            </a:r>
            <a:endParaRPr lang="en-US" sz="3600" b="1" dirty="0">
              <a:solidFill>
                <a:schemeClr val="bg1"/>
              </a:solidFill>
              <a:latin typeface="Capsula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0" y="4367999"/>
            <a:ext cx="403039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500" b="1" dirty="0" smtClean="0">
                <a:solidFill>
                  <a:srgbClr val="FFC000"/>
                </a:solidFill>
                <a:latin typeface="Candara" panose="020E0502030303020204" pitchFamily="34" charset="0"/>
              </a:rPr>
              <a:t>Generación Salesiana: </a:t>
            </a:r>
            <a:r>
              <a:rPr lang="es-CO" sz="2500" b="1" i="1" dirty="0" smtClean="0">
                <a:solidFill>
                  <a:srgbClr val="FFC000"/>
                </a:solidFill>
                <a:latin typeface="Candara" panose="020E0502030303020204" pitchFamily="34" charset="0"/>
              </a:rPr>
              <a:t>Jóvenes portadores de la Luz</a:t>
            </a:r>
            <a:endParaRPr lang="en-US" sz="2500" b="1" i="1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25355">
            <a:off x="-359213" y="-446848"/>
            <a:ext cx="3075082" cy="3075082"/>
          </a:xfrm>
          <a:prstGeom prst="rect">
            <a:avLst/>
          </a:prstGeom>
        </p:spPr>
      </p:pic>
      <p:grpSp>
        <p:nvGrpSpPr>
          <p:cNvPr id="34" name="Grupo 33"/>
          <p:cNvGrpSpPr/>
          <p:nvPr/>
        </p:nvGrpSpPr>
        <p:grpSpPr>
          <a:xfrm>
            <a:off x="2843753" y="129489"/>
            <a:ext cx="5668291" cy="668311"/>
            <a:chOff x="234883" y="-32787"/>
            <a:chExt cx="4836980" cy="531957"/>
          </a:xfrm>
        </p:grpSpPr>
        <p:sp>
          <p:nvSpPr>
            <p:cNvPr id="35" name="Estrella de 5 puntas 34"/>
            <p:cNvSpPr/>
            <p:nvPr/>
          </p:nvSpPr>
          <p:spPr>
            <a:xfrm>
              <a:off x="234883" y="283146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strella de 5 puntas 35"/>
            <p:cNvSpPr/>
            <p:nvPr/>
          </p:nvSpPr>
          <p:spPr>
            <a:xfrm>
              <a:off x="1032517" y="33580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strella de 5 puntas 36"/>
            <p:cNvSpPr/>
            <p:nvPr/>
          </p:nvSpPr>
          <p:spPr>
            <a:xfrm>
              <a:off x="3770154" y="204648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strella de 5 puntas 37"/>
            <p:cNvSpPr/>
            <p:nvPr/>
          </p:nvSpPr>
          <p:spPr>
            <a:xfrm>
              <a:off x="2878785" y="-7324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strella de 5 puntas 38"/>
            <p:cNvSpPr/>
            <p:nvPr/>
          </p:nvSpPr>
          <p:spPr>
            <a:xfrm>
              <a:off x="4674751" y="-32787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Estrella de 5 puntas 39"/>
            <p:cNvSpPr/>
            <p:nvPr/>
          </p:nvSpPr>
          <p:spPr>
            <a:xfrm>
              <a:off x="1823191" y="204648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37" y="5196657"/>
            <a:ext cx="4884728" cy="1573968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8286">
            <a:off x="6974503" y="4111290"/>
            <a:ext cx="3075082" cy="307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786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458"/>
            <a:ext cx="9144000" cy="689045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9532" y="386247"/>
            <a:ext cx="8424936" cy="1013252"/>
          </a:xfrm>
        </p:spPr>
        <p:txBody>
          <a:bodyPr>
            <a:noAutofit/>
          </a:bodyPr>
          <a:lstStyle/>
          <a:p>
            <a:r>
              <a:rPr lang="es-CO" sz="6600" b="1" dirty="0" smtClean="0">
                <a:solidFill>
                  <a:schemeClr val="accent6"/>
                </a:solidFill>
                <a:latin typeface="Janda Silly Monkey" panose="02000506000000020004" pitchFamily="2" charset="0"/>
              </a:rPr>
              <a:t>ACONTECIMIENTOS</a:t>
            </a:r>
            <a:endParaRPr lang="es-CO" sz="6600" b="1" dirty="0">
              <a:solidFill>
                <a:schemeClr val="accent6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7" name="4 Rectángulo"/>
          <p:cNvSpPr/>
          <p:nvPr/>
        </p:nvSpPr>
        <p:spPr>
          <a:xfrm>
            <a:off x="107504" y="1417916"/>
            <a:ext cx="8568952" cy="1015663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Para el año 2020 la Propuesta pastoral está enfocada en los siguientes acontecimientos</a:t>
            </a:r>
          </a:p>
          <a:p>
            <a:pPr algn="ctr"/>
            <a:endParaRPr lang="es-ES" sz="20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79766" y="2451996"/>
            <a:ext cx="87844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accent6"/>
                </a:solidFill>
              </a:rPr>
              <a:t>ECLESIALES:</a:t>
            </a: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• Profundización </a:t>
            </a:r>
            <a:r>
              <a:rPr lang="es-ES" sz="2400" b="1" dirty="0">
                <a:solidFill>
                  <a:schemeClr val="bg1"/>
                </a:solidFill>
              </a:rPr>
              <a:t>del SÍNODO DE LOS OBISPOS “Jóvenes, fe y discernimiento vocacional” y la exhortación apostólica CHRISTUS </a:t>
            </a:r>
            <a:r>
              <a:rPr lang="es-ES" sz="2400" b="1" dirty="0" smtClean="0">
                <a:solidFill>
                  <a:schemeClr val="bg1"/>
                </a:solidFill>
              </a:rPr>
              <a:t>VIVIT</a:t>
            </a:r>
          </a:p>
          <a:p>
            <a:pPr algn="ctr"/>
            <a:endParaRPr lang="es-ES" sz="2400" b="1" dirty="0" smtClean="0">
              <a:solidFill>
                <a:schemeClr val="bg1"/>
              </a:solidFill>
            </a:endParaRP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• Profundización </a:t>
            </a:r>
            <a:r>
              <a:rPr lang="es-ES" sz="2400" b="1" dirty="0">
                <a:solidFill>
                  <a:schemeClr val="bg1"/>
                </a:solidFill>
              </a:rPr>
              <a:t>Asamblea Especial del Sínodo de los Obispos para la región </a:t>
            </a:r>
            <a:r>
              <a:rPr lang="es-ES" sz="2400" b="1" dirty="0" err="1">
                <a:solidFill>
                  <a:schemeClr val="bg1"/>
                </a:solidFill>
              </a:rPr>
              <a:t>Panamazónica</a:t>
            </a:r>
            <a:r>
              <a:rPr lang="es-ES" sz="2400" b="1" dirty="0">
                <a:solidFill>
                  <a:schemeClr val="bg1"/>
                </a:solidFill>
              </a:rPr>
              <a:t>: Amazonía: Nuevos Caminos para la Iglesia y para una Ecología Integral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615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458"/>
            <a:ext cx="9144000" cy="689045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9532" y="386247"/>
            <a:ext cx="8424936" cy="1013252"/>
          </a:xfrm>
        </p:spPr>
        <p:txBody>
          <a:bodyPr>
            <a:noAutofit/>
          </a:bodyPr>
          <a:lstStyle/>
          <a:p>
            <a:r>
              <a:rPr lang="es-CO" sz="6600" b="1" dirty="0" smtClean="0">
                <a:solidFill>
                  <a:schemeClr val="accent6"/>
                </a:solidFill>
                <a:latin typeface="Janda Silly Monkey" panose="02000506000000020004" pitchFamily="2" charset="0"/>
              </a:rPr>
              <a:t>ACONTECIMIENTOS</a:t>
            </a:r>
            <a:endParaRPr lang="es-CO" sz="6600" b="1" dirty="0">
              <a:solidFill>
                <a:schemeClr val="accent6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79766" y="1227557"/>
            <a:ext cx="878446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2000" b="1" dirty="0" smtClean="0">
              <a:solidFill>
                <a:schemeClr val="accent6"/>
              </a:solidFill>
            </a:endParaRPr>
          </a:p>
          <a:p>
            <a:pPr algn="ctr"/>
            <a:r>
              <a:rPr lang="es-ES" sz="2000" b="1" dirty="0" smtClean="0">
                <a:solidFill>
                  <a:schemeClr val="accent6"/>
                </a:solidFill>
              </a:rPr>
              <a:t>SALESIANOS</a:t>
            </a:r>
            <a:r>
              <a:rPr lang="es-ES" sz="2000" b="1" dirty="0">
                <a:solidFill>
                  <a:schemeClr val="accent6"/>
                </a:solidFill>
              </a:rPr>
              <a:t>: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</a:rPr>
              <a:t>• AGUINALDO </a:t>
            </a:r>
            <a:r>
              <a:rPr lang="es-ES" sz="2000" b="1" dirty="0">
                <a:solidFill>
                  <a:schemeClr val="bg1"/>
                </a:solidFill>
              </a:rPr>
              <a:t>RECTOR MAYOR: “Hágase tu voluntad, así en la tierra como en el cielo” (Mt 6,10) “BUENOS CRISTIANOS Y HONRADOS CIUDADANOS</a:t>
            </a:r>
            <a:r>
              <a:rPr lang="es-ES" sz="2000" b="1" dirty="0" smtClean="0">
                <a:solidFill>
                  <a:schemeClr val="bg1"/>
                </a:solidFill>
              </a:rPr>
              <a:t>”</a:t>
            </a:r>
          </a:p>
          <a:p>
            <a:pPr algn="ctr"/>
            <a:endParaRPr lang="es-ES" sz="2000" b="1" dirty="0">
              <a:solidFill>
                <a:schemeClr val="bg1"/>
              </a:solidFill>
            </a:endParaRPr>
          </a:p>
          <a:p>
            <a:pPr algn="ctr"/>
            <a:r>
              <a:rPr lang="es-ES" sz="2000" b="1" dirty="0" smtClean="0">
                <a:solidFill>
                  <a:schemeClr val="bg1"/>
                </a:solidFill>
              </a:rPr>
              <a:t>• TRIENIO </a:t>
            </a:r>
            <a:r>
              <a:rPr lang="es-ES" sz="2000" b="1" dirty="0">
                <a:solidFill>
                  <a:schemeClr val="bg1"/>
                </a:solidFill>
              </a:rPr>
              <a:t>DE PREPARACIÓN AL 150° ANIVERSARIO DE LA FUNDACIÓN DEL INSTITUTO DE LAS FMA. “La Virgen se pasea por esta casa”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</a:rPr>
              <a:t>2019-2020 </a:t>
            </a:r>
            <a:r>
              <a:rPr lang="es-ES" sz="2000" b="1" dirty="0">
                <a:solidFill>
                  <a:schemeClr val="bg1"/>
                </a:solidFill>
              </a:rPr>
              <a:t>Dar Gracias “agradezcamos al Señor que nos concede tantas gracias”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</a:rPr>
              <a:t>2020-2021 </a:t>
            </a:r>
            <a:r>
              <a:rPr lang="es-ES" sz="2000" b="1" dirty="0">
                <a:solidFill>
                  <a:schemeClr val="bg1"/>
                </a:solidFill>
              </a:rPr>
              <a:t>Acoger una consigna “A ti te las confío”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</a:rPr>
              <a:t> </a:t>
            </a:r>
            <a:r>
              <a:rPr lang="es-ES" sz="2000" b="1" dirty="0" smtClean="0">
                <a:solidFill>
                  <a:schemeClr val="bg1"/>
                </a:solidFill>
              </a:rPr>
              <a:t>2021-2022 </a:t>
            </a:r>
            <a:r>
              <a:rPr lang="es-ES" sz="2000" b="1" dirty="0">
                <a:solidFill>
                  <a:schemeClr val="bg1"/>
                </a:solidFill>
              </a:rPr>
              <a:t>Proyectar con audacia el futuro: “¡Ánimo! Sigamos adelante con corazón grande y generoso</a:t>
            </a:r>
            <a:r>
              <a:rPr lang="es-ES" sz="2000" b="1" dirty="0" smtClean="0">
                <a:solidFill>
                  <a:schemeClr val="bg1"/>
                </a:solidFill>
              </a:rPr>
              <a:t>”</a:t>
            </a:r>
          </a:p>
          <a:p>
            <a:pPr algn="ctr"/>
            <a:endParaRPr lang="es-ES" sz="2000" b="1" dirty="0">
              <a:solidFill>
                <a:schemeClr val="bg1"/>
              </a:solidFill>
            </a:endParaRPr>
          </a:p>
          <a:p>
            <a:pPr algn="ctr"/>
            <a:r>
              <a:rPr lang="es-ES" sz="2000" b="1" dirty="0" smtClean="0">
                <a:solidFill>
                  <a:schemeClr val="bg1"/>
                </a:solidFill>
              </a:rPr>
              <a:t>• CAPÍTULO </a:t>
            </a:r>
            <a:r>
              <a:rPr lang="es-ES" sz="2000" b="1" dirty="0">
                <a:solidFill>
                  <a:schemeClr val="bg1"/>
                </a:solidFill>
              </a:rPr>
              <a:t>GENERAL FMA: "Haced todo lo que Él os diga" (</a:t>
            </a:r>
            <a:r>
              <a:rPr lang="es-ES" sz="2000" b="1" dirty="0" err="1">
                <a:solidFill>
                  <a:schemeClr val="bg1"/>
                </a:solidFill>
              </a:rPr>
              <a:t>Jn</a:t>
            </a:r>
            <a:r>
              <a:rPr lang="es-ES" sz="2000" b="1" dirty="0">
                <a:solidFill>
                  <a:schemeClr val="bg1"/>
                </a:solidFill>
              </a:rPr>
              <a:t> 2) Comunidades generativas de vida en el corazón de la contemporaneidad</a:t>
            </a:r>
            <a:r>
              <a:rPr lang="es-ES" sz="2000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endParaRPr lang="es-ES" sz="2000" b="1" dirty="0">
              <a:solidFill>
                <a:schemeClr val="bg1"/>
              </a:solidFill>
            </a:endParaRPr>
          </a:p>
          <a:p>
            <a:pPr algn="ctr"/>
            <a:r>
              <a:rPr lang="es-ES" sz="2000" b="1" dirty="0" smtClean="0">
                <a:solidFill>
                  <a:schemeClr val="bg1"/>
                </a:solidFill>
              </a:rPr>
              <a:t>• CAPÍTULO </a:t>
            </a:r>
            <a:r>
              <a:rPr lang="es-ES" sz="2000" b="1" dirty="0">
                <a:solidFill>
                  <a:schemeClr val="bg1"/>
                </a:solidFill>
              </a:rPr>
              <a:t>GENERAL SDB: ¿Qué salesianos para los jóvenes de hoy?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096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458"/>
            <a:ext cx="9144000" cy="689045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9532" y="764704"/>
            <a:ext cx="8424936" cy="1013252"/>
          </a:xfrm>
        </p:spPr>
        <p:txBody>
          <a:bodyPr>
            <a:noAutofit/>
          </a:bodyPr>
          <a:lstStyle/>
          <a:p>
            <a:r>
              <a:rPr lang="es-CO" sz="6600" b="1" dirty="0" smtClean="0">
                <a:solidFill>
                  <a:schemeClr val="accent6"/>
                </a:solidFill>
                <a:latin typeface="Janda Silly Monkey" panose="02000506000000020004" pitchFamily="2" charset="0"/>
              </a:rPr>
              <a:t>ACONTECIMIENTOS</a:t>
            </a:r>
            <a:endParaRPr lang="es-CO" sz="6600" b="1" dirty="0">
              <a:solidFill>
                <a:schemeClr val="accent6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-252536" y="2225421"/>
            <a:ext cx="878446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6"/>
                </a:solidFill>
              </a:rPr>
              <a:t>MUNDIALES</a:t>
            </a: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• Año internacional de la sanidad vegetal </a:t>
            </a:r>
          </a:p>
          <a:p>
            <a:pPr algn="ctr"/>
            <a:endParaRPr lang="es-ES" sz="2000" b="1" dirty="0">
              <a:solidFill>
                <a:schemeClr val="bg1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902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0823" cy="687313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5" y="260648"/>
            <a:ext cx="5976663" cy="1013252"/>
          </a:xfrm>
          <a:solidFill>
            <a:srgbClr val="FFFFFF">
              <a:alpha val="52157"/>
            </a:srgbClr>
          </a:solidFill>
        </p:spPr>
        <p:txBody>
          <a:bodyPr>
            <a:noAutofit/>
          </a:bodyPr>
          <a:lstStyle/>
          <a:p>
            <a:r>
              <a:rPr lang="es-CO" sz="6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OBJETIVO GENERAL</a:t>
            </a:r>
            <a:endParaRPr lang="es-CO" sz="6000" b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51520" y="4077072"/>
            <a:ext cx="8640959" cy="2520280"/>
          </a:xfrm>
          <a:prstGeom prst="rect">
            <a:avLst/>
          </a:prstGeom>
          <a:solidFill>
            <a:srgbClr val="FFFFFF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Realizar un itinerario de formación en la fe que desde la experiencia S</a:t>
            </a:r>
            <a:r>
              <a:rPr lang="es-CO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inodal </a:t>
            </a:r>
            <a:r>
              <a:rPr lang="es-CO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y la iluminación de la </a:t>
            </a:r>
            <a:r>
              <a:rPr lang="es-CO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Congregación Salesiana </a:t>
            </a:r>
            <a:r>
              <a:rPr lang="es-CO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que conduzca </a:t>
            </a:r>
            <a:r>
              <a:rPr lang="es-CO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a los niños (as</a:t>
            </a:r>
            <a:r>
              <a:rPr lang="es-CO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) </a:t>
            </a:r>
            <a:r>
              <a:rPr lang="es-CO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y jóvenes de las Inspectorías </a:t>
            </a:r>
            <a:r>
              <a:rPr lang="es-CO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Salesianas </a:t>
            </a:r>
            <a:r>
              <a:rPr lang="es-CO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de Colombia a</a:t>
            </a:r>
            <a:r>
              <a:rPr lang="es-CO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:</a:t>
            </a:r>
          </a:p>
          <a:p>
            <a:pPr algn="just"/>
            <a:endParaRPr lang="es-CO" sz="20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s-CO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 Descubrir el verdadero sentido de su existencia.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CO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 Tener un auténtico encuentro con Jesús.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CO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 Comprometerse en su tarea como </a:t>
            </a:r>
            <a:r>
              <a:rPr lang="es-CO" sz="20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discípulos misioneros.</a:t>
            </a:r>
            <a:endParaRPr lang="es-CO" sz="20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3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" y="0"/>
            <a:ext cx="910119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0" t="23363" r="13775" b="24765"/>
          <a:stretch/>
        </p:blipFill>
        <p:spPr>
          <a:xfrm>
            <a:off x="2915816" y="662608"/>
            <a:ext cx="4480001" cy="43621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/>
          <p:cNvSpPr txBox="1"/>
          <p:nvPr/>
        </p:nvSpPr>
        <p:spPr>
          <a:xfrm>
            <a:off x="236921" y="5279638"/>
            <a:ext cx="8712968" cy="1323439"/>
          </a:xfrm>
          <a:prstGeom prst="rect">
            <a:avLst/>
          </a:prstGeom>
          <a:solidFill>
            <a:srgbClr val="F8F8F8">
              <a:alpha val="32941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JÓVENES PORTADORES DE LA LUZ EN EL TERRITORIO</a:t>
            </a:r>
            <a:endParaRPr lang="es-CO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-1751052" y="29529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 smtClean="0">
                <a:solidFill>
                  <a:schemeClr val="bg1"/>
                </a:solidFill>
                <a:latin typeface="SF Technodelight" panose="00000400000000000000" pitchFamily="2" charset="0"/>
              </a:rPr>
              <a:t>AÑO 2020</a:t>
            </a:r>
            <a:endParaRPr lang="es-CO" sz="5400" dirty="0">
              <a:solidFill>
                <a:schemeClr val="bg1"/>
              </a:solidFill>
              <a:latin typeface="SF Technodelight" panose="000004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7134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7514" y="260648"/>
            <a:ext cx="8596974" cy="1368152"/>
          </a:xfrm>
        </p:spPr>
        <p:txBody>
          <a:bodyPr>
            <a:noAutofit/>
          </a:bodyPr>
          <a:lstStyle/>
          <a:p>
            <a:r>
              <a:rPr lang="es-CO" sz="4800" b="1" dirty="0" smtClean="0">
                <a:solidFill>
                  <a:schemeClr val="bg1"/>
                </a:solidFill>
                <a:latin typeface="SF Technodelight" panose="00000400000000000000" pitchFamily="2" charset="0"/>
              </a:rPr>
              <a:t>ILUMINACIÓN BÍBLICA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r>
              <a:rPr lang="es-CO" sz="3600" b="1" i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(Lc </a:t>
            </a:r>
            <a:r>
              <a:rPr lang="es-CO" sz="3600" b="1" i="1" dirty="0">
                <a:solidFill>
                  <a:schemeClr val="bg1"/>
                </a:solidFill>
                <a:latin typeface="Janda Silly Monkey" panose="02000506000000020004" pitchFamily="2" charset="0"/>
              </a:rPr>
              <a:t>24,13-35)</a:t>
            </a:r>
          </a:p>
        </p:txBody>
      </p:sp>
      <p:sp>
        <p:nvSpPr>
          <p:cNvPr id="6" name="5 Forma libre"/>
          <p:cNvSpPr/>
          <p:nvPr/>
        </p:nvSpPr>
        <p:spPr>
          <a:xfrm>
            <a:off x="6084168" y="2024336"/>
            <a:ext cx="2650771" cy="3838900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400" kern="1200" dirty="0" smtClean="0">
                <a:solidFill>
                  <a:schemeClr val="bg1"/>
                </a:solidFill>
                <a:latin typeface="Candara" pitchFamily="34" charset="0"/>
              </a:rPr>
              <a:t>«</a:t>
            </a:r>
            <a:r>
              <a:rPr lang="es-CO" sz="2400" i="1" kern="1200" dirty="0" smtClean="0">
                <a:solidFill>
                  <a:schemeClr val="tx1"/>
                </a:solidFill>
                <a:latin typeface="Candara" pitchFamily="34" charset="0"/>
              </a:rPr>
              <a:t>Caminaba con ellos</a:t>
            </a:r>
            <a:r>
              <a:rPr lang="es-CO" sz="2400" kern="1200" dirty="0" smtClean="0">
                <a:solidFill>
                  <a:schemeClr val="tx1"/>
                </a:solidFill>
                <a:latin typeface="Candara" pitchFamily="34" charset="0"/>
              </a:rPr>
              <a:t>»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400" kern="1200" dirty="0" smtClean="0">
                <a:solidFill>
                  <a:schemeClr val="tx1"/>
                </a:solidFill>
                <a:latin typeface="Candara" pitchFamily="34" charset="0"/>
              </a:rPr>
              <a:t> (Lc 24,15)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000" kern="1200" dirty="0" smtClean="0">
                <a:solidFill>
                  <a:schemeClr val="tx1"/>
                </a:solidFill>
                <a:latin typeface="Candara" pitchFamily="34" charset="0"/>
              </a:rPr>
              <a:t>Poner a la luz lo que los Padres sinodales han reconocido del contexto en el que viven los jóvenes</a:t>
            </a:r>
            <a:r>
              <a:rPr lang="es-CO" sz="2000" dirty="0">
                <a:solidFill>
                  <a:schemeClr val="tx1"/>
                </a:solidFill>
                <a:latin typeface="Candara" pitchFamily="34" charset="0"/>
              </a:rPr>
              <a:t>.</a:t>
            </a:r>
            <a:endParaRPr lang="es-CO" sz="2000" kern="1200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7" name="6 Forma libre"/>
          <p:cNvSpPr/>
          <p:nvPr/>
        </p:nvSpPr>
        <p:spPr>
          <a:xfrm rot="21516111">
            <a:off x="4942845" y="3549731"/>
            <a:ext cx="1020701" cy="608376"/>
          </a:xfrm>
          <a:custGeom>
            <a:avLst/>
            <a:gdLst>
              <a:gd name="connsiteX0" fmla="*/ 0 w 255788"/>
              <a:gd name="connsiteY0" fmla="*/ 94599 h 472997"/>
              <a:gd name="connsiteX1" fmla="*/ 127894 w 255788"/>
              <a:gd name="connsiteY1" fmla="*/ 94599 h 472997"/>
              <a:gd name="connsiteX2" fmla="*/ 127894 w 255788"/>
              <a:gd name="connsiteY2" fmla="*/ 0 h 472997"/>
              <a:gd name="connsiteX3" fmla="*/ 255788 w 255788"/>
              <a:gd name="connsiteY3" fmla="*/ 236499 h 472997"/>
              <a:gd name="connsiteX4" fmla="*/ 127894 w 255788"/>
              <a:gd name="connsiteY4" fmla="*/ 472997 h 472997"/>
              <a:gd name="connsiteX5" fmla="*/ 127894 w 255788"/>
              <a:gd name="connsiteY5" fmla="*/ 378398 h 472997"/>
              <a:gd name="connsiteX6" fmla="*/ 0 w 255788"/>
              <a:gd name="connsiteY6" fmla="*/ 378398 h 472997"/>
              <a:gd name="connsiteX7" fmla="*/ 0 w 255788"/>
              <a:gd name="connsiteY7" fmla="*/ 94599 h 472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788" h="472997">
                <a:moveTo>
                  <a:pt x="0" y="94599"/>
                </a:moveTo>
                <a:lnTo>
                  <a:pt x="127894" y="94599"/>
                </a:lnTo>
                <a:lnTo>
                  <a:pt x="127894" y="0"/>
                </a:lnTo>
                <a:lnTo>
                  <a:pt x="255788" y="236499"/>
                </a:lnTo>
                <a:lnTo>
                  <a:pt x="127894" y="472997"/>
                </a:lnTo>
                <a:lnTo>
                  <a:pt x="127894" y="378398"/>
                </a:lnTo>
                <a:lnTo>
                  <a:pt x="0" y="378398"/>
                </a:lnTo>
                <a:lnTo>
                  <a:pt x="0" y="94599"/>
                </a:lnTo>
                <a:close/>
              </a:path>
            </a:pathLst>
          </a:cu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94598" rIns="76736" bIns="94599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CO" sz="2800" kern="120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82" y="2420888"/>
            <a:ext cx="4299098" cy="28660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33374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180512" cy="688538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56324" y="1085787"/>
            <a:ext cx="2548302" cy="432048"/>
          </a:xfrm>
        </p:spPr>
        <p:txBody>
          <a:bodyPr>
            <a:noAutofit/>
          </a:bodyPr>
          <a:lstStyle/>
          <a:p>
            <a:r>
              <a:rPr lang="es-CO" sz="48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VALOR: 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endParaRPr lang="es-CO" sz="3600" b="1" i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6" name="5 Forma libre"/>
          <p:cNvSpPr/>
          <p:nvPr/>
        </p:nvSpPr>
        <p:spPr>
          <a:xfrm>
            <a:off x="6103273" y="497409"/>
            <a:ext cx="2650771" cy="1008112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400" kern="1200" dirty="0" smtClean="0">
                <a:solidFill>
                  <a:schemeClr val="bg1"/>
                </a:solidFill>
                <a:latin typeface="Candara" pitchFamily="34" charset="0"/>
              </a:rPr>
              <a:t>«</a:t>
            </a:r>
            <a:r>
              <a:rPr lang="es-CO" sz="2400" i="1" kern="1200" dirty="0" smtClean="0">
                <a:solidFill>
                  <a:schemeClr val="tx1"/>
                </a:solidFill>
                <a:latin typeface="Candara" pitchFamily="34" charset="0"/>
              </a:rPr>
              <a:t>La ESCUCHA</a:t>
            </a:r>
            <a:endParaRPr lang="es-CO" sz="2000" kern="1200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3438977" y="3981935"/>
            <a:ext cx="266429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8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GESTO: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endParaRPr lang="es-CO" sz="3600" b="1" i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9" name="5 Forma libre"/>
          <p:cNvSpPr/>
          <p:nvPr/>
        </p:nvSpPr>
        <p:spPr>
          <a:xfrm>
            <a:off x="5890623" y="3281860"/>
            <a:ext cx="2650771" cy="1008112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400" kern="1200" dirty="0" smtClean="0">
                <a:solidFill>
                  <a:schemeClr val="tx1"/>
                </a:solidFill>
                <a:latin typeface="Candara" pitchFamily="34" charset="0"/>
              </a:rPr>
              <a:t>Dar GRACIAS</a:t>
            </a:r>
            <a:r>
              <a:rPr lang="es-CO" sz="2400" kern="1200" dirty="0" smtClean="0">
                <a:solidFill>
                  <a:schemeClr val="bg1"/>
                </a:solidFill>
                <a:latin typeface="Candara" pitchFamily="34" charset="0"/>
              </a:rPr>
              <a:t> </a:t>
            </a:r>
            <a:endParaRPr lang="es-CO" sz="2000" kern="1200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-344130" y="5771408"/>
            <a:ext cx="4724506" cy="445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8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EXPERIENCIA: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endParaRPr lang="es-CO" sz="3600" b="1" i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11" name="5 Forma libre"/>
          <p:cNvSpPr/>
          <p:nvPr/>
        </p:nvSpPr>
        <p:spPr>
          <a:xfrm>
            <a:off x="3766387" y="5373215"/>
            <a:ext cx="4248472" cy="1031693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r>
              <a:rPr lang="es-CO" sz="2400" dirty="0">
                <a:solidFill>
                  <a:schemeClr val="tx1"/>
                </a:solidFill>
                <a:latin typeface="Candara" panose="020E0502030303020204" pitchFamily="34" charset="0"/>
              </a:rPr>
              <a:t>Reconocer la vida como una </a:t>
            </a:r>
            <a:r>
              <a:rPr lang="es-CO" sz="2400" dirty="0" smtClean="0">
                <a:solidFill>
                  <a:schemeClr val="tx1"/>
                </a:solidFill>
                <a:latin typeface="Candara" panose="020E0502030303020204" pitchFamily="34" charset="0"/>
              </a:rPr>
              <a:t>HISTORIA EN CONTEXTO. </a:t>
            </a:r>
            <a:endParaRPr lang="es-CO" sz="24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73" y="246248"/>
            <a:ext cx="476250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770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/>
      <p:bldP spid="9" grpId="0" animBg="1"/>
      <p:bldP spid="10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802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192335" y="5122328"/>
            <a:ext cx="3465393" cy="1323439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r>
              <a:rPr lang="es-CO" sz="20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Con </a:t>
            </a:r>
            <a:r>
              <a:rPr lang="es-CO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el corazón abierto, soy protagonista del cambio. </a:t>
            </a:r>
            <a:r>
              <a:rPr lang="es-CO" sz="20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(</a:t>
            </a:r>
            <a:r>
              <a:rPr lang="es-CO" sz="2000" b="1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Compromiso con el entorno social</a:t>
            </a:r>
            <a:r>
              <a:rPr lang="es-CO" sz="2000" dirty="0" smtClean="0">
                <a:solidFill>
                  <a:schemeClr val="bg1"/>
                </a:solidFill>
                <a:latin typeface="Candara" panose="020E0502030303020204" pitchFamily="34" charset="0"/>
              </a:rPr>
              <a:t>)</a:t>
            </a:r>
            <a:endParaRPr lang="es-CO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59632" y="2717547"/>
            <a:ext cx="2799879" cy="1323439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Con los pies en la tierra, agradezco la historia.  (</a:t>
            </a:r>
            <a:r>
              <a:rPr lang="es-CO" sz="2000" b="1" i="1" dirty="0">
                <a:solidFill>
                  <a:schemeClr val="bg1"/>
                </a:solidFill>
                <a:latin typeface="Candara" panose="020E0502030303020204" pitchFamily="34" charset="0"/>
              </a:rPr>
              <a:t>conocimiento interior de los </a:t>
            </a:r>
            <a:r>
              <a:rPr lang="es-CO" sz="2000" b="1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niños y jóvenes)</a:t>
            </a:r>
            <a:endParaRPr lang="es-CO" sz="20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925032" y="2522407"/>
            <a:ext cx="2926236" cy="1938992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r>
              <a:rPr lang="es-CO" sz="20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Con </a:t>
            </a:r>
            <a:r>
              <a:rPr lang="es-CO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la mirada en los otros, me apropio de la realidad </a:t>
            </a:r>
            <a:r>
              <a:rPr lang="es-CO" sz="20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.</a:t>
            </a:r>
          </a:p>
          <a:p>
            <a:r>
              <a:rPr lang="es-CO" sz="20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(</a:t>
            </a:r>
            <a:r>
              <a:rPr lang="es-CO" sz="2000" b="1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Una mirada al contexto social, político, ambiental y religioso</a:t>
            </a:r>
            <a:r>
              <a:rPr lang="es-CO" sz="20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).</a:t>
            </a:r>
            <a:endParaRPr lang="es-CO" sz="20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467544" y="284837"/>
            <a:ext cx="8424936" cy="10132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66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RUTAS FORMATIVAS</a:t>
            </a:r>
            <a:endParaRPr lang="es-CO" sz="6600" b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4643">
            <a:off x="283400" y="1247302"/>
            <a:ext cx="1147357" cy="2503657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4643">
            <a:off x="4937506" y="1078833"/>
            <a:ext cx="1147357" cy="250365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4643">
            <a:off x="2748844" y="4494831"/>
            <a:ext cx="1147357" cy="2503657"/>
          </a:xfrm>
          <a:prstGeom prst="rect">
            <a:avLst/>
          </a:prstGeom>
        </p:spPr>
      </p:pic>
      <p:sp>
        <p:nvSpPr>
          <p:cNvPr id="21" name="4 Rectángulo"/>
          <p:cNvSpPr/>
          <p:nvPr/>
        </p:nvSpPr>
        <p:spPr>
          <a:xfrm>
            <a:off x="1063480" y="1684330"/>
            <a:ext cx="392303" cy="646331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1</a:t>
            </a:r>
            <a:endParaRPr lang="es-CO" sz="36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2" name="4 Rectángulo"/>
          <p:cNvSpPr/>
          <p:nvPr/>
        </p:nvSpPr>
        <p:spPr>
          <a:xfrm>
            <a:off x="5704567" y="1502881"/>
            <a:ext cx="392303" cy="646331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2</a:t>
            </a:r>
            <a:endParaRPr lang="es-CO" sz="36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3" name="4 Rectángulo"/>
          <p:cNvSpPr/>
          <p:nvPr/>
        </p:nvSpPr>
        <p:spPr>
          <a:xfrm>
            <a:off x="3539675" y="4941169"/>
            <a:ext cx="384253" cy="615553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3300" b="1" dirty="0">
                <a:solidFill>
                  <a:schemeClr val="bg1"/>
                </a:solidFill>
                <a:latin typeface="Candara" panose="020E0502030303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5671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2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802" cy="6858000"/>
          </a:xfrm>
          <a:prstGeom prst="rect">
            <a:avLst/>
          </a:prstGeom>
        </p:spPr>
      </p:pic>
      <p:sp>
        <p:nvSpPr>
          <p:cNvPr id="12" name="1 Título"/>
          <p:cNvSpPr txBox="1">
            <a:spLocks/>
          </p:cNvSpPr>
          <p:nvPr/>
        </p:nvSpPr>
        <p:spPr>
          <a:xfrm>
            <a:off x="377433" y="476672"/>
            <a:ext cx="8424936" cy="10132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8000" b="1" dirty="0">
                <a:solidFill>
                  <a:schemeClr val="bg1"/>
                </a:solidFill>
                <a:latin typeface="SF Technodelight" panose="00000400000000000000" pitchFamily="2" charset="0"/>
              </a:rPr>
              <a:t>H</a:t>
            </a:r>
            <a:r>
              <a:rPr lang="es-CO" sz="8000" b="1" dirty="0" smtClean="0">
                <a:solidFill>
                  <a:schemeClr val="bg1"/>
                </a:solidFill>
                <a:latin typeface="SF Technodelight" panose="00000400000000000000" pitchFamily="2" charset="0"/>
              </a:rPr>
              <a:t>ISTORIA</a:t>
            </a:r>
            <a:r>
              <a:rPr lang="es-CO" sz="66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 </a:t>
            </a:r>
            <a:endParaRPr lang="es-CO" sz="6600" b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132856"/>
            <a:ext cx="3836144" cy="4157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720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" y="0"/>
            <a:ext cx="910119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62608"/>
            <a:ext cx="4695127" cy="46170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/>
          <p:cNvSpPr txBox="1"/>
          <p:nvPr/>
        </p:nvSpPr>
        <p:spPr>
          <a:xfrm>
            <a:off x="236921" y="5279638"/>
            <a:ext cx="8712968" cy="1323439"/>
          </a:xfrm>
          <a:prstGeom prst="rect">
            <a:avLst/>
          </a:prstGeom>
          <a:solidFill>
            <a:srgbClr val="F8F8F8">
              <a:alpha val="32941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JÓVENES PORTADORES DE LA LUZ, DESDE UNA VOCACIÓN</a:t>
            </a:r>
            <a:endParaRPr lang="es-CO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-2052736" y="29529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 smtClean="0">
                <a:solidFill>
                  <a:schemeClr val="bg1"/>
                </a:solidFill>
                <a:latin typeface="SF Technodelight" panose="00000400000000000000" pitchFamily="2" charset="0"/>
              </a:rPr>
              <a:t>AÑO 2021</a:t>
            </a:r>
            <a:endParaRPr lang="es-CO" sz="5400" dirty="0">
              <a:solidFill>
                <a:schemeClr val="bg1"/>
              </a:solidFill>
              <a:latin typeface="SF Technodelight" panose="000004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57335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7514" y="260648"/>
            <a:ext cx="8596974" cy="1368152"/>
          </a:xfrm>
        </p:spPr>
        <p:txBody>
          <a:bodyPr>
            <a:noAutofit/>
          </a:bodyPr>
          <a:lstStyle/>
          <a:p>
            <a:r>
              <a:rPr lang="es-CO" sz="4800" b="1" dirty="0" smtClean="0">
                <a:solidFill>
                  <a:schemeClr val="bg1"/>
                </a:solidFill>
                <a:latin typeface="SF Technodelight" panose="00000400000000000000" pitchFamily="2" charset="0"/>
              </a:rPr>
              <a:t>ILUMINACIÓN BÍBLICA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r>
              <a:rPr lang="es-CO" sz="3600" b="1" i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(Lc </a:t>
            </a:r>
            <a:r>
              <a:rPr lang="es-CO" sz="3600" b="1" i="1" dirty="0">
                <a:solidFill>
                  <a:schemeClr val="bg1"/>
                </a:solidFill>
                <a:latin typeface="Janda Silly Monkey" panose="02000506000000020004" pitchFamily="2" charset="0"/>
              </a:rPr>
              <a:t>24,13-35)</a:t>
            </a:r>
          </a:p>
        </p:txBody>
      </p:sp>
      <p:sp>
        <p:nvSpPr>
          <p:cNvPr id="6" name="5 Forma libre"/>
          <p:cNvSpPr/>
          <p:nvPr/>
        </p:nvSpPr>
        <p:spPr>
          <a:xfrm>
            <a:off x="6084168" y="2024336"/>
            <a:ext cx="2650771" cy="3838900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400" kern="1200" dirty="0" smtClean="0">
                <a:solidFill>
                  <a:schemeClr val="bg1"/>
                </a:solidFill>
                <a:latin typeface="Candara" pitchFamily="34" charset="0"/>
              </a:rPr>
              <a:t>«</a:t>
            </a:r>
            <a:r>
              <a:rPr lang="es-ES" sz="2400" i="1" dirty="0">
                <a:solidFill>
                  <a:schemeClr val="tx1"/>
                </a:solidFill>
                <a:latin typeface="Candara" pitchFamily="34" charset="0"/>
              </a:rPr>
              <a:t>«Se les abrieron los ojos»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i="1" dirty="0">
                <a:solidFill>
                  <a:schemeClr val="tx1"/>
                </a:solidFill>
                <a:latin typeface="Candara" pitchFamily="34" charset="0"/>
              </a:rPr>
              <a:t>(</a:t>
            </a:r>
            <a:r>
              <a:rPr lang="es-ES" sz="2400" i="1" dirty="0" err="1">
                <a:solidFill>
                  <a:schemeClr val="tx1"/>
                </a:solidFill>
                <a:latin typeface="Candara" pitchFamily="34" charset="0"/>
              </a:rPr>
              <a:t>Lc</a:t>
            </a:r>
            <a:r>
              <a:rPr lang="es-ES" sz="2400" i="1" dirty="0">
                <a:solidFill>
                  <a:schemeClr val="tx1"/>
                </a:solidFill>
                <a:latin typeface="Candara" pitchFamily="34" charset="0"/>
              </a:rPr>
              <a:t> 24,31)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i="1" dirty="0">
                <a:solidFill>
                  <a:schemeClr val="tx1"/>
                </a:solidFill>
                <a:latin typeface="Candara" pitchFamily="34" charset="0"/>
              </a:rPr>
              <a:t> Claves de lectura fundamentales del tema sinodal.</a:t>
            </a:r>
          </a:p>
        </p:txBody>
      </p:sp>
      <p:sp>
        <p:nvSpPr>
          <p:cNvPr id="7" name="6 Forma libre"/>
          <p:cNvSpPr/>
          <p:nvPr/>
        </p:nvSpPr>
        <p:spPr>
          <a:xfrm rot="21516111">
            <a:off x="4942845" y="3549731"/>
            <a:ext cx="1020701" cy="608376"/>
          </a:xfrm>
          <a:custGeom>
            <a:avLst/>
            <a:gdLst>
              <a:gd name="connsiteX0" fmla="*/ 0 w 255788"/>
              <a:gd name="connsiteY0" fmla="*/ 94599 h 472997"/>
              <a:gd name="connsiteX1" fmla="*/ 127894 w 255788"/>
              <a:gd name="connsiteY1" fmla="*/ 94599 h 472997"/>
              <a:gd name="connsiteX2" fmla="*/ 127894 w 255788"/>
              <a:gd name="connsiteY2" fmla="*/ 0 h 472997"/>
              <a:gd name="connsiteX3" fmla="*/ 255788 w 255788"/>
              <a:gd name="connsiteY3" fmla="*/ 236499 h 472997"/>
              <a:gd name="connsiteX4" fmla="*/ 127894 w 255788"/>
              <a:gd name="connsiteY4" fmla="*/ 472997 h 472997"/>
              <a:gd name="connsiteX5" fmla="*/ 127894 w 255788"/>
              <a:gd name="connsiteY5" fmla="*/ 378398 h 472997"/>
              <a:gd name="connsiteX6" fmla="*/ 0 w 255788"/>
              <a:gd name="connsiteY6" fmla="*/ 378398 h 472997"/>
              <a:gd name="connsiteX7" fmla="*/ 0 w 255788"/>
              <a:gd name="connsiteY7" fmla="*/ 94599 h 472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788" h="472997">
                <a:moveTo>
                  <a:pt x="0" y="94599"/>
                </a:moveTo>
                <a:lnTo>
                  <a:pt x="127894" y="94599"/>
                </a:lnTo>
                <a:lnTo>
                  <a:pt x="127894" y="0"/>
                </a:lnTo>
                <a:lnTo>
                  <a:pt x="255788" y="236499"/>
                </a:lnTo>
                <a:lnTo>
                  <a:pt x="127894" y="472997"/>
                </a:lnTo>
                <a:lnTo>
                  <a:pt x="127894" y="378398"/>
                </a:lnTo>
                <a:lnTo>
                  <a:pt x="0" y="378398"/>
                </a:lnTo>
                <a:lnTo>
                  <a:pt x="0" y="94599"/>
                </a:lnTo>
                <a:close/>
              </a:path>
            </a:pathLst>
          </a:cu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94598" rIns="76736" bIns="94599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CO" sz="2800" kern="120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62" y="2341751"/>
            <a:ext cx="4536504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2337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417"/>
            <a:ext cx="9144000" cy="6942417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8075" y="1011637"/>
            <a:ext cx="2548302" cy="432048"/>
          </a:xfrm>
        </p:spPr>
        <p:txBody>
          <a:bodyPr>
            <a:noAutofit/>
          </a:bodyPr>
          <a:lstStyle/>
          <a:p>
            <a:r>
              <a:rPr lang="es-CO" sz="48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VALOR: 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endParaRPr lang="es-CO" sz="3600" b="1" i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6" name="5 Forma libre"/>
          <p:cNvSpPr/>
          <p:nvPr/>
        </p:nvSpPr>
        <p:spPr>
          <a:xfrm>
            <a:off x="3239852" y="406885"/>
            <a:ext cx="2650771" cy="1008112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FFFF">
                <a:alpha val="78824"/>
              </a:srgb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400" kern="1200" dirty="0" smtClean="0">
                <a:solidFill>
                  <a:schemeClr val="tx1"/>
                </a:solidFill>
                <a:latin typeface="Candara" pitchFamily="34" charset="0"/>
              </a:rPr>
              <a:t>RECONOCER</a:t>
            </a:r>
            <a:endParaRPr lang="es-CO" sz="2000" kern="1200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547664" y="3229514"/>
            <a:ext cx="266429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8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GESTO: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endParaRPr lang="es-CO" sz="3600" b="1" i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9" name="5 Forma libre"/>
          <p:cNvSpPr/>
          <p:nvPr/>
        </p:nvSpPr>
        <p:spPr>
          <a:xfrm>
            <a:off x="3919196" y="2941482"/>
            <a:ext cx="2650771" cy="1008112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400" kern="1200" dirty="0" smtClean="0">
                <a:solidFill>
                  <a:schemeClr val="tx1"/>
                </a:solidFill>
                <a:latin typeface="Candara" pitchFamily="34" charset="0"/>
              </a:rPr>
              <a:t>Acoger la consigna “A TI TE LAS CONFÍO”</a:t>
            </a:r>
            <a:endParaRPr lang="es-CO" sz="2000" kern="1200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-159269" y="5956546"/>
            <a:ext cx="4724506" cy="445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8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EXPERIENCIA: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endParaRPr lang="es-CO" sz="3600" b="1" i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11" name="5 Forma libre"/>
          <p:cNvSpPr/>
          <p:nvPr/>
        </p:nvSpPr>
        <p:spPr>
          <a:xfrm>
            <a:off x="4067944" y="5430257"/>
            <a:ext cx="4248472" cy="954511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r>
              <a:rPr lang="es-CO" sz="2400" dirty="0" smtClean="0">
                <a:solidFill>
                  <a:schemeClr val="tx1"/>
                </a:solidFill>
                <a:latin typeface="Candara" panose="020E0502030303020204" pitchFamily="34" charset="0"/>
              </a:rPr>
              <a:t>CUIDAR del otro y de la casa común.</a:t>
            </a:r>
            <a:endParaRPr lang="es-CO" sz="24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0215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/>
      <p:bldP spid="9" grpId="0" animBg="1"/>
      <p:bldP spid="10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445947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192335" y="5122328"/>
            <a:ext cx="3465393" cy="1200329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Cuido de los otros y de la casa común, decido ser feliz. </a:t>
            </a:r>
            <a:endParaRPr lang="es-CO" sz="24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046456" y="2583115"/>
            <a:ext cx="2799879" cy="1200329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Respondo con libertad al llamado, digo sí</a:t>
            </a:r>
            <a:endParaRPr lang="es-CO" sz="24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925032" y="2522407"/>
            <a:ext cx="2926236" cy="830997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Vivo con apertura el arte de discernir</a:t>
            </a:r>
            <a:endParaRPr lang="es-CO" sz="24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442452" y="165200"/>
            <a:ext cx="8424936" cy="10132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66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RUTAS FORMATIVAS</a:t>
            </a:r>
            <a:endParaRPr lang="es-CO" sz="6600" b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4643">
            <a:off x="283400" y="1247302"/>
            <a:ext cx="1147357" cy="2503657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4643">
            <a:off x="4937506" y="1078833"/>
            <a:ext cx="1147357" cy="250365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4643">
            <a:off x="2748844" y="4494831"/>
            <a:ext cx="1147357" cy="2503657"/>
          </a:xfrm>
          <a:prstGeom prst="rect">
            <a:avLst/>
          </a:prstGeom>
        </p:spPr>
      </p:pic>
      <p:sp>
        <p:nvSpPr>
          <p:cNvPr id="21" name="4 Rectángulo"/>
          <p:cNvSpPr/>
          <p:nvPr/>
        </p:nvSpPr>
        <p:spPr>
          <a:xfrm>
            <a:off x="1063480" y="1684330"/>
            <a:ext cx="392303" cy="646331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1</a:t>
            </a:r>
            <a:endParaRPr lang="es-CO" sz="36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2" name="4 Rectángulo"/>
          <p:cNvSpPr/>
          <p:nvPr/>
        </p:nvSpPr>
        <p:spPr>
          <a:xfrm>
            <a:off x="5704567" y="1502881"/>
            <a:ext cx="392303" cy="646331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2</a:t>
            </a:r>
            <a:endParaRPr lang="es-CO" sz="36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3" name="4 Rectángulo"/>
          <p:cNvSpPr/>
          <p:nvPr/>
        </p:nvSpPr>
        <p:spPr>
          <a:xfrm>
            <a:off x="3539675" y="4941169"/>
            <a:ext cx="384253" cy="615553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3300" b="1" dirty="0">
                <a:solidFill>
                  <a:schemeClr val="bg1"/>
                </a:solidFill>
                <a:latin typeface="Candara" panose="020E0502030303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3727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2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802" cy="6858000"/>
          </a:xfrm>
          <a:prstGeom prst="rect">
            <a:avLst/>
          </a:prstGeom>
        </p:spPr>
      </p:pic>
      <p:sp>
        <p:nvSpPr>
          <p:cNvPr id="12" name="1 Título"/>
          <p:cNvSpPr txBox="1">
            <a:spLocks/>
          </p:cNvSpPr>
          <p:nvPr/>
        </p:nvSpPr>
        <p:spPr>
          <a:xfrm>
            <a:off x="377433" y="476672"/>
            <a:ext cx="8424936" cy="10132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7200" b="1" dirty="0" smtClean="0">
                <a:solidFill>
                  <a:schemeClr val="bg1"/>
                </a:solidFill>
                <a:latin typeface="SF Technodelight" panose="00000400000000000000" pitchFamily="2" charset="0"/>
              </a:rPr>
              <a:t>ESPIRITUALIDAD</a:t>
            </a:r>
            <a:r>
              <a:rPr lang="es-CO" sz="66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 </a:t>
            </a:r>
            <a:endParaRPr lang="es-CO" sz="6600" b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132856"/>
            <a:ext cx="3836144" cy="4157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509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" y="0"/>
            <a:ext cx="910119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764704"/>
            <a:ext cx="4817987" cy="47378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/>
          <p:cNvSpPr txBox="1"/>
          <p:nvPr/>
        </p:nvSpPr>
        <p:spPr>
          <a:xfrm>
            <a:off x="236921" y="5279638"/>
            <a:ext cx="8712968" cy="1323439"/>
          </a:xfrm>
          <a:prstGeom prst="rect">
            <a:avLst/>
          </a:prstGeom>
          <a:solidFill>
            <a:srgbClr val="F8F8F8">
              <a:alpha val="32941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JÓVENES PORTADORES DE LA LUZ, DISCIPULOS PARA SIEMPRE</a:t>
            </a:r>
            <a:endParaRPr lang="es-CO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-1751052" y="29529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 smtClean="0">
                <a:solidFill>
                  <a:schemeClr val="bg1"/>
                </a:solidFill>
                <a:latin typeface="SF Technodelight" panose="00000400000000000000" pitchFamily="2" charset="0"/>
              </a:rPr>
              <a:t>AÑO 2022</a:t>
            </a:r>
            <a:endParaRPr lang="es-CO" sz="5400" dirty="0">
              <a:solidFill>
                <a:schemeClr val="bg1"/>
              </a:solidFill>
              <a:latin typeface="SF Technodelight" panose="000004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2600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7514" y="332656"/>
            <a:ext cx="8596974" cy="1368152"/>
          </a:xfrm>
        </p:spPr>
        <p:txBody>
          <a:bodyPr>
            <a:noAutofit/>
          </a:bodyPr>
          <a:lstStyle/>
          <a:p>
            <a:r>
              <a:rPr lang="es-CO" sz="4800" b="1" dirty="0" smtClean="0">
                <a:solidFill>
                  <a:schemeClr val="bg1"/>
                </a:solidFill>
                <a:latin typeface="SF Technodelight" panose="00000400000000000000" pitchFamily="2" charset="0"/>
              </a:rPr>
              <a:t>ILUMINACIÓN BÍBLICA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r>
              <a:rPr lang="es-CO" sz="3600" b="1" i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(Lc </a:t>
            </a:r>
            <a:r>
              <a:rPr lang="es-CO" sz="3600" b="1" i="1" dirty="0">
                <a:solidFill>
                  <a:schemeClr val="bg1"/>
                </a:solidFill>
                <a:latin typeface="Janda Silly Monkey" panose="02000506000000020004" pitchFamily="2" charset="0"/>
              </a:rPr>
              <a:t>24,13-35)</a:t>
            </a:r>
          </a:p>
        </p:txBody>
      </p:sp>
      <p:sp>
        <p:nvSpPr>
          <p:cNvPr id="6" name="5 Forma libre"/>
          <p:cNvSpPr/>
          <p:nvPr/>
        </p:nvSpPr>
        <p:spPr>
          <a:xfrm>
            <a:off x="6232023" y="2019298"/>
            <a:ext cx="2650771" cy="3838900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400" kern="1200" dirty="0" smtClean="0">
                <a:solidFill>
                  <a:schemeClr val="bg1"/>
                </a:solidFill>
                <a:latin typeface="Candara" pitchFamily="34" charset="0"/>
              </a:rPr>
              <a:t>«</a:t>
            </a:r>
            <a:r>
              <a:rPr lang="es-ES" sz="2400" i="1" dirty="0">
                <a:solidFill>
                  <a:schemeClr val="tx1"/>
                </a:solidFill>
                <a:latin typeface="Candara" pitchFamily="34" charset="0"/>
              </a:rPr>
              <a:t>«Al momento se pusieron en camino»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i="1" dirty="0">
                <a:solidFill>
                  <a:schemeClr val="tx1"/>
                </a:solidFill>
                <a:latin typeface="Candara" pitchFamily="34" charset="0"/>
              </a:rPr>
              <a:t>(</a:t>
            </a:r>
            <a:r>
              <a:rPr lang="es-ES" sz="2400" i="1" dirty="0" err="1">
                <a:solidFill>
                  <a:schemeClr val="tx1"/>
                </a:solidFill>
                <a:latin typeface="Candara" pitchFamily="34" charset="0"/>
              </a:rPr>
              <a:t>Lc</a:t>
            </a:r>
            <a:r>
              <a:rPr lang="es-ES" sz="2400" i="1" dirty="0">
                <a:solidFill>
                  <a:schemeClr val="tx1"/>
                </a:solidFill>
                <a:latin typeface="Candara" pitchFamily="34" charset="0"/>
              </a:rPr>
              <a:t> 24,33),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i="1" dirty="0">
                <a:solidFill>
                  <a:schemeClr val="tx1"/>
                </a:solidFill>
                <a:latin typeface="Candara" pitchFamily="34" charset="0"/>
              </a:rPr>
              <a:t>Recoge las opciones para una conversión espiritual, pastoral y misionera.</a:t>
            </a:r>
          </a:p>
        </p:txBody>
      </p:sp>
      <p:sp>
        <p:nvSpPr>
          <p:cNvPr id="7" name="6 Forma libre"/>
          <p:cNvSpPr/>
          <p:nvPr/>
        </p:nvSpPr>
        <p:spPr>
          <a:xfrm rot="21516111">
            <a:off x="5043870" y="3622663"/>
            <a:ext cx="1020701" cy="608376"/>
          </a:xfrm>
          <a:custGeom>
            <a:avLst/>
            <a:gdLst>
              <a:gd name="connsiteX0" fmla="*/ 0 w 255788"/>
              <a:gd name="connsiteY0" fmla="*/ 94599 h 472997"/>
              <a:gd name="connsiteX1" fmla="*/ 127894 w 255788"/>
              <a:gd name="connsiteY1" fmla="*/ 94599 h 472997"/>
              <a:gd name="connsiteX2" fmla="*/ 127894 w 255788"/>
              <a:gd name="connsiteY2" fmla="*/ 0 h 472997"/>
              <a:gd name="connsiteX3" fmla="*/ 255788 w 255788"/>
              <a:gd name="connsiteY3" fmla="*/ 236499 h 472997"/>
              <a:gd name="connsiteX4" fmla="*/ 127894 w 255788"/>
              <a:gd name="connsiteY4" fmla="*/ 472997 h 472997"/>
              <a:gd name="connsiteX5" fmla="*/ 127894 w 255788"/>
              <a:gd name="connsiteY5" fmla="*/ 378398 h 472997"/>
              <a:gd name="connsiteX6" fmla="*/ 0 w 255788"/>
              <a:gd name="connsiteY6" fmla="*/ 378398 h 472997"/>
              <a:gd name="connsiteX7" fmla="*/ 0 w 255788"/>
              <a:gd name="connsiteY7" fmla="*/ 94599 h 472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788" h="472997">
                <a:moveTo>
                  <a:pt x="0" y="94599"/>
                </a:moveTo>
                <a:lnTo>
                  <a:pt x="127894" y="94599"/>
                </a:lnTo>
                <a:lnTo>
                  <a:pt x="127894" y="0"/>
                </a:lnTo>
                <a:lnTo>
                  <a:pt x="255788" y="236499"/>
                </a:lnTo>
                <a:lnTo>
                  <a:pt x="127894" y="472997"/>
                </a:lnTo>
                <a:lnTo>
                  <a:pt x="127894" y="378398"/>
                </a:lnTo>
                <a:lnTo>
                  <a:pt x="0" y="378398"/>
                </a:lnTo>
                <a:lnTo>
                  <a:pt x="0" y="94599"/>
                </a:lnTo>
                <a:close/>
              </a:path>
            </a:pathLst>
          </a:cu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94598" rIns="76736" bIns="94599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CO" sz="2800" kern="120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0" y="2190584"/>
            <a:ext cx="4723562" cy="35426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626618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6498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78" y="1073910"/>
            <a:ext cx="2548302" cy="432048"/>
          </a:xfrm>
        </p:spPr>
        <p:txBody>
          <a:bodyPr>
            <a:noAutofit/>
          </a:bodyPr>
          <a:lstStyle/>
          <a:p>
            <a:r>
              <a:rPr lang="es-CO" sz="48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VALOR: 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endParaRPr lang="es-CO" sz="3600" b="1" i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6" name="5 Forma libre"/>
          <p:cNvSpPr/>
          <p:nvPr/>
        </p:nvSpPr>
        <p:spPr>
          <a:xfrm>
            <a:off x="1475656" y="1398512"/>
            <a:ext cx="2650771" cy="761395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FFFF">
                <a:alpha val="78824"/>
              </a:srgb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400" kern="1200" dirty="0" smtClean="0">
                <a:solidFill>
                  <a:schemeClr val="tx1"/>
                </a:solidFill>
                <a:latin typeface="Candara" pitchFamily="34" charset="0"/>
              </a:rPr>
              <a:t>La ENTREGA</a:t>
            </a:r>
            <a:endParaRPr lang="es-CO" sz="2000" kern="1200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2339752" y="3911272"/>
            <a:ext cx="266429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8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GESTO: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endParaRPr lang="es-CO" sz="3600" b="1" i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9" name="5 Forma libre"/>
          <p:cNvSpPr/>
          <p:nvPr/>
        </p:nvSpPr>
        <p:spPr>
          <a:xfrm>
            <a:off x="5148064" y="3140968"/>
            <a:ext cx="3096344" cy="1138993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400" kern="1200" dirty="0" smtClean="0">
                <a:solidFill>
                  <a:schemeClr val="tx1"/>
                </a:solidFill>
                <a:latin typeface="Candara" pitchFamily="34" charset="0"/>
              </a:rPr>
              <a:t>PROYECTAR CON AUDACIA EL FUTURO</a:t>
            </a:r>
            <a:endParaRPr lang="es-CO" sz="2000" kern="1200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-22501" y="5770084"/>
            <a:ext cx="4724506" cy="445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8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EXPERIENCIA:</a:t>
            </a:r>
            <a: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/>
            </a:r>
            <a:br>
              <a:rPr lang="es-CO" sz="40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</a:br>
            <a:endParaRPr lang="es-CO" sz="3600" b="1" i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sp>
        <p:nvSpPr>
          <p:cNvPr id="11" name="5 Forma libre"/>
          <p:cNvSpPr/>
          <p:nvPr/>
        </p:nvSpPr>
        <p:spPr>
          <a:xfrm>
            <a:off x="4355976" y="5224713"/>
            <a:ext cx="4248472" cy="954511"/>
          </a:xfrm>
          <a:custGeom>
            <a:avLst/>
            <a:gdLst>
              <a:gd name="connsiteX0" fmla="*/ 0 w 1968476"/>
              <a:gd name="connsiteY0" fmla="*/ 196848 h 3069287"/>
              <a:gd name="connsiteX1" fmla="*/ 196848 w 1968476"/>
              <a:gd name="connsiteY1" fmla="*/ 0 h 3069287"/>
              <a:gd name="connsiteX2" fmla="*/ 1771628 w 1968476"/>
              <a:gd name="connsiteY2" fmla="*/ 0 h 3069287"/>
              <a:gd name="connsiteX3" fmla="*/ 1968476 w 1968476"/>
              <a:gd name="connsiteY3" fmla="*/ 196848 h 3069287"/>
              <a:gd name="connsiteX4" fmla="*/ 1968476 w 1968476"/>
              <a:gd name="connsiteY4" fmla="*/ 2872439 h 3069287"/>
              <a:gd name="connsiteX5" fmla="*/ 1771628 w 1968476"/>
              <a:gd name="connsiteY5" fmla="*/ 3069287 h 3069287"/>
              <a:gd name="connsiteX6" fmla="*/ 196848 w 1968476"/>
              <a:gd name="connsiteY6" fmla="*/ 3069287 h 3069287"/>
              <a:gd name="connsiteX7" fmla="*/ 0 w 1968476"/>
              <a:gd name="connsiteY7" fmla="*/ 2872439 h 3069287"/>
              <a:gd name="connsiteX8" fmla="*/ 0 w 1968476"/>
              <a:gd name="connsiteY8" fmla="*/ 196848 h 306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476" h="3069287">
                <a:moveTo>
                  <a:pt x="0" y="196848"/>
                </a:moveTo>
                <a:cubicBezTo>
                  <a:pt x="0" y="88132"/>
                  <a:pt x="88132" y="0"/>
                  <a:pt x="196848" y="0"/>
                </a:cubicBezTo>
                <a:lnTo>
                  <a:pt x="1771628" y="0"/>
                </a:lnTo>
                <a:cubicBezTo>
                  <a:pt x="1880344" y="0"/>
                  <a:pt x="1968476" y="88132"/>
                  <a:pt x="1968476" y="196848"/>
                </a:cubicBezTo>
                <a:lnTo>
                  <a:pt x="1968476" y="2872439"/>
                </a:lnTo>
                <a:cubicBezTo>
                  <a:pt x="1968476" y="2981155"/>
                  <a:pt x="1880344" y="3069287"/>
                  <a:pt x="1771628" y="3069287"/>
                </a:cubicBezTo>
                <a:lnTo>
                  <a:pt x="196848" y="3069287"/>
                </a:lnTo>
                <a:cubicBezTo>
                  <a:pt x="88132" y="3069287"/>
                  <a:pt x="0" y="2981155"/>
                  <a:pt x="0" y="2872439"/>
                </a:cubicBezTo>
                <a:lnTo>
                  <a:pt x="0" y="19684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35" tIns="126235" rIns="126235" bIns="126235" numCol="1" spcCol="1270" anchor="ctr" anchorCtr="0">
            <a:noAutofit/>
          </a:bodyPr>
          <a:lstStyle/>
          <a:p>
            <a:r>
              <a:rPr lang="es-CO" sz="2400" dirty="0" smtClean="0">
                <a:solidFill>
                  <a:schemeClr val="tx1"/>
                </a:solidFill>
                <a:latin typeface="Candara" panose="020E0502030303020204" pitchFamily="34" charset="0"/>
              </a:rPr>
              <a:t>Con los jóvenes, SER IGLESIA EN SALIDA</a:t>
            </a:r>
            <a:endParaRPr lang="es-CO" sz="24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5826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/>
      <p:bldP spid="9" grpId="0" animBg="1"/>
      <p:bldP spid="10" grpId="0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18918"/>
            <a:ext cx="9247238" cy="6876918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192335" y="5122328"/>
            <a:ext cx="3465393" cy="830997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Caminemos </a:t>
            </a:r>
            <a:r>
              <a:rPr lang="es-ES" sz="2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juntos,</a:t>
            </a:r>
            <a:endParaRPr lang="es-ES" sz="2400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 ¡Es el tiempo de brillar!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046456" y="2583115"/>
            <a:ext cx="2799879" cy="830997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Caminemos juntos en la cotidianidad.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925032" y="2522407"/>
            <a:ext cx="2926236" cy="1200329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Caminemos </a:t>
            </a:r>
            <a:r>
              <a:rPr lang="es-ES" sz="2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juntos, </a:t>
            </a:r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para construir Iglesia y sociedad.</a:t>
            </a: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442452" y="165200"/>
            <a:ext cx="8424936" cy="10132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66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RUTAS FORMATIVAS</a:t>
            </a:r>
            <a:endParaRPr lang="es-CO" sz="6600" b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4643">
            <a:off x="283400" y="1247302"/>
            <a:ext cx="1147357" cy="2503657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4643">
            <a:off x="4937506" y="1078833"/>
            <a:ext cx="1147357" cy="250365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4643">
            <a:off x="2748844" y="4494831"/>
            <a:ext cx="1147357" cy="2503657"/>
          </a:xfrm>
          <a:prstGeom prst="rect">
            <a:avLst/>
          </a:prstGeom>
        </p:spPr>
      </p:pic>
      <p:sp>
        <p:nvSpPr>
          <p:cNvPr id="21" name="4 Rectángulo"/>
          <p:cNvSpPr/>
          <p:nvPr/>
        </p:nvSpPr>
        <p:spPr>
          <a:xfrm>
            <a:off x="1063480" y="1684330"/>
            <a:ext cx="392303" cy="646331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1</a:t>
            </a:r>
            <a:endParaRPr lang="es-CO" sz="36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2" name="4 Rectángulo"/>
          <p:cNvSpPr/>
          <p:nvPr/>
        </p:nvSpPr>
        <p:spPr>
          <a:xfrm>
            <a:off x="5704567" y="1502881"/>
            <a:ext cx="392303" cy="646331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2</a:t>
            </a:r>
            <a:endParaRPr lang="es-CO" sz="36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3" name="4 Rectángulo"/>
          <p:cNvSpPr/>
          <p:nvPr/>
        </p:nvSpPr>
        <p:spPr>
          <a:xfrm>
            <a:off x="3539675" y="4941169"/>
            <a:ext cx="384253" cy="615553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3300" b="1" dirty="0">
                <a:solidFill>
                  <a:schemeClr val="bg1"/>
                </a:solidFill>
                <a:latin typeface="Candara" panose="020E0502030303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3497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2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802" cy="6858000"/>
          </a:xfrm>
          <a:prstGeom prst="rect">
            <a:avLst/>
          </a:prstGeom>
        </p:spPr>
      </p:pic>
      <p:sp>
        <p:nvSpPr>
          <p:cNvPr id="12" name="1 Título"/>
          <p:cNvSpPr txBox="1">
            <a:spLocks/>
          </p:cNvSpPr>
          <p:nvPr/>
        </p:nvSpPr>
        <p:spPr>
          <a:xfrm>
            <a:off x="377433" y="476672"/>
            <a:ext cx="8424936" cy="10132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7200" b="1" dirty="0" err="1" smtClean="0">
                <a:solidFill>
                  <a:schemeClr val="bg1"/>
                </a:solidFill>
                <a:latin typeface="SF Technodelight" panose="00000400000000000000" pitchFamily="2" charset="0"/>
              </a:rPr>
              <a:t>PEDAGoGíA</a:t>
            </a:r>
            <a:r>
              <a:rPr lang="es-CO" sz="6600" b="1" dirty="0" smtClean="0">
                <a:solidFill>
                  <a:schemeClr val="bg1"/>
                </a:solidFill>
                <a:latin typeface="Janda Silly Monkey" panose="02000506000000020004" pitchFamily="2" charset="0"/>
              </a:rPr>
              <a:t> </a:t>
            </a:r>
            <a:endParaRPr lang="es-CO" sz="6600" b="1" dirty="0">
              <a:solidFill>
                <a:schemeClr val="bg1"/>
              </a:solidFill>
              <a:latin typeface="Janda Silly Monkey" panose="02000506000000020004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132856"/>
            <a:ext cx="3836144" cy="4157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166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394" y="0"/>
            <a:ext cx="4540348" cy="6858000"/>
          </a:xfrm>
          <a:prstGeom prst="rect">
            <a:avLst/>
          </a:prstGeom>
        </p:spPr>
      </p:pic>
      <p:sp>
        <p:nvSpPr>
          <p:cNvPr id="20" name="Forma libre 19"/>
          <p:cNvSpPr/>
          <p:nvPr/>
        </p:nvSpPr>
        <p:spPr>
          <a:xfrm>
            <a:off x="-26462" y="1"/>
            <a:ext cx="9170462" cy="6857999"/>
          </a:xfrm>
          <a:custGeom>
            <a:avLst/>
            <a:gdLst>
              <a:gd name="connsiteX0" fmla="*/ 8748933 w 12192000"/>
              <a:gd name="connsiteY0" fmla="*/ 5472326 h 6738425"/>
              <a:gd name="connsiteX1" fmla="*/ 8623494 w 12192000"/>
              <a:gd name="connsiteY1" fmla="*/ 5597765 h 6738425"/>
              <a:gd name="connsiteX2" fmla="*/ 8623494 w 12192000"/>
              <a:gd name="connsiteY2" fmla="*/ 6373835 h 6738425"/>
              <a:gd name="connsiteX3" fmla="*/ 8748933 w 12192000"/>
              <a:gd name="connsiteY3" fmla="*/ 6499274 h 6738425"/>
              <a:gd name="connsiteX4" fmla="*/ 9250676 w 12192000"/>
              <a:gd name="connsiteY4" fmla="*/ 6499274 h 6738425"/>
              <a:gd name="connsiteX5" fmla="*/ 9376115 w 12192000"/>
              <a:gd name="connsiteY5" fmla="*/ 6373835 h 6738425"/>
              <a:gd name="connsiteX6" fmla="*/ 9376115 w 12192000"/>
              <a:gd name="connsiteY6" fmla="*/ 5597765 h 6738425"/>
              <a:gd name="connsiteX7" fmla="*/ 9250676 w 12192000"/>
              <a:gd name="connsiteY7" fmla="*/ 5472326 h 6738425"/>
              <a:gd name="connsiteX8" fmla="*/ 5539350 w 12192000"/>
              <a:gd name="connsiteY8" fmla="*/ 4825218 h 6738425"/>
              <a:gd name="connsiteX9" fmla="*/ 5373857 w 12192000"/>
              <a:gd name="connsiteY9" fmla="*/ 4990711 h 6738425"/>
              <a:gd name="connsiteX10" fmla="*/ 5373857 w 12192000"/>
              <a:gd name="connsiteY10" fmla="*/ 6333781 h 6738425"/>
              <a:gd name="connsiteX11" fmla="*/ 5539350 w 12192000"/>
              <a:gd name="connsiteY11" fmla="*/ 6499274 h 6738425"/>
              <a:gd name="connsiteX12" fmla="*/ 6201303 w 12192000"/>
              <a:gd name="connsiteY12" fmla="*/ 6499274 h 6738425"/>
              <a:gd name="connsiteX13" fmla="*/ 6366796 w 12192000"/>
              <a:gd name="connsiteY13" fmla="*/ 6333781 h 6738425"/>
              <a:gd name="connsiteX14" fmla="*/ 6366796 w 12192000"/>
              <a:gd name="connsiteY14" fmla="*/ 4990711 h 6738425"/>
              <a:gd name="connsiteX15" fmla="*/ 6201303 w 12192000"/>
              <a:gd name="connsiteY15" fmla="*/ 4825218 h 6738425"/>
              <a:gd name="connsiteX16" fmla="*/ 6763048 w 12192000"/>
              <a:gd name="connsiteY16" fmla="*/ 4783011 h 6738425"/>
              <a:gd name="connsiteX17" fmla="*/ 6476998 w 12192000"/>
              <a:gd name="connsiteY17" fmla="*/ 5069061 h 6738425"/>
              <a:gd name="connsiteX18" fmla="*/ 6476998 w 12192000"/>
              <a:gd name="connsiteY18" fmla="*/ 6213224 h 6738425"/>
              <a:gd name="connsiteX19" fmla="*/ 6763048 w 12192000"/>
              <a:gd name="connsiteY19" fmla="*/ 6499274 h 6738425"/>
              <a:gd name="connsiteX20" fmla="*/ 8227244 w 12192000"/>
              <a:gd name="connsiteY20" fmla="*/ 6499274 h 6738425"/>
              <a:gd name="connsiteX21" fmla="*/ 8513294 w 12192000"/>
              <a:gd name="connsiteY21" fmla="*/ 6213224 h 6738425"/>
              <a:gd name="connsiteX22" fmla="*/ 8513294 w 12192000"/>
              <a:gd name="connsiteY22" fmla="*/ 5069061 h 6738425"/>
              <a:gd name="connsiteX23" fmla="*/ 8227244 w 12192000"/>
              <a:gd name="connsiteY23" fmla="*/ 4783011 h 6738425"/>
              <a:gd name="connsiteX24" fmla="*/ 9744619 w 12192000"/>
              <a:gd name="connsiteY24" fmla="*/ 3530987 h 6738425"/>
              <a:gd name="connsiteX25" fmla="*/ 9462869 w 12192000"/>
              <a:gd name="connsiteY25" fmla="*/ 3812737 h 6738425"/>
              <a:gd name="connsiteX26" fmla="*/ 9462869 w 12192000"/>
              <a:gd name="connsiteY26" fmla="*/ 6217524 h 6738425"/>
              <a:gd name="connsiteX27" fmla="*/ 9744619 w 12192000"/>
              <a:gd name="connsiteY27" fmla="*/ 6499274 h 6738425"/>
              <a:gd name="connsiteX28" fmla="*/ 10871586 w 12192000"/>
              <a:gd name="connsiteY28" fmla="*/ 6499274 h 6738425"/>
              <a:gd name="connsiteX29" fmla="*/ 11153336 w 12192000"/>
              <a:gd name="connsiteY29" fmla="*/ 6217524 h 6738425"/>
              <a:gd name="connsiteX30" fmla="*/ 11153336 w 12192000"/>
              <a:gd name="connsiteY30" fmla="*/ 3812737 h 6738425"/>
              <a:gd name="connsiteX31" fmla="*/ 10871586 w 12192000"/>
              <a:gd name="connsiteY31" fmla="*/ 3530987 h 6738425"/>
              <a:gd name="connsiteX32" fmla="*/ 8748934 w 12192000"/>
              <a:gd name="connsiteY32" fmla="*/ 3530987 h 6738425"/>
              <a:gd name="connsiteX33" fmla="*/ 8623495 w 12192000"/>
              <a:gd name="connsiteY33" fmla="*/ 3656426 h 6738425"/>
              <a:gd name="connsiteX34" fmla="*/ 8623495 w 12192000"/>
              <a:gd name="connsiteY34" fmla="*/ 5234348 h 6738425"/>
              <a:gd name="connsiteX35" fmla="*/ 8748934 w 12192000"/>
              <a:gd name="connsiteY35" fmla="*/ 5359787 h 6738425"/>
              <a:gd name="connsiteX36" fmla="*/ 9250677 w 12192000"/>
              <a:gd name="connsiteY36" fmla="*/ 5359787 h 6738425"/>
              <a:gd name="connsiteX37" fmla="*/ 9376116 w 12192000"/>
              <a:gd name="connsiteY37" fmla="*/ 5234348 h 6738425"/>
              <a:gd name="connsiteX38" fmla="*/ 9376116 w 12192000"/>
              <a:gd name="connsiteY38" fmla="*/ 3656426 h 6738425"/>
              <a:gd name="connsiteX39" fmla="*/ 9250677 w 12192000"/>
              <a:gd name="connsiteY39" fmla="*/ 3530987 h 6738425"/>
              <a:gd name="connsiteX40" fmla="*/ 5678664 w 12192000"/>
              <a:gd name="connsiteY40" fmla="*/ 2912012 h 6738425"/>
              <a:gd name="connsiteX41" fmla="*/ 5373858 w 12192000"/>
              <a:gd name="connsiteY41" fmla="*/ 3216818 h 6738425"/>
              <a:gd name="connsiteX42" fmla="*/ 5373858 w 12192000"/>
              <a:gd name="connsiteY42" fmla="*/ 4436006 h 6738425"/>
              <a:gd name="connsiteX43" fmla="*/ 5678664 w 12192000"/>
              <a:gd name="connsiteY43" fmla="*/ 4740812 h 6738425"/>
              <a:gd name="connsiteX44" fmla="*/ 8231936 w 12192000"/>
              <a:gd name="connsiteY44" fmla="*/ 4740812 h 6738425"/>
              <a:gd name="connsiteX45" fmla="*/ 8536742 w 12192000"/>
              <a:gd name="connsiteY45" fmla="*/ 4436006 h 6738425"/>
              <a:gd name="connsiteX46" fmla="*/ 8536742 w 12192000"/>
              <a:gd name="connsiteY46" fmla="*/ 3216818 h 6738425"/>
              <a:gd name="connsiteX47" fmla="*/ 8231936 w 12192000"/>
              <a:gd name="connsiteY47" fmla="*/ 2912012 h 6738425"/>
              <a:gd name="connsiteX48" fmla="*/ 8907198 w 12192000"/>
              <a:gd name="connsiteY48" fmla="*/ 1955409 h 6738425"/>
              <a:gd name="connsiteX49" fmla="*/ 8663353 w 12192000"/>
              <a:gd name="connsiteY49" fmla="*/ 2199253 h 6738425"/>
              <a:gd name="connsiteX50" fmla="*/ 8663353 w 12192000"/>
              <a:gd name="connsiteY50" fmla="*/ 3174603 h 6738425"/>
              <a:gd name="connsiteX51" fmla="*/ 8907198 w 12192000"/>
              <a:gd name="connsiteY51" fmla="*/ 3418448 h 6738425"/>
              <a:gd name="connsiteX52" fmla="*/ 10947003 w 12192000"/>
              <a:gd name="connsiteY52" fmla="*/ 3418448 h 6738425"/>
              <a:gd name="connsiteX53" fmla="*/ 11190848 w 12192000"/>
              <a:gd name="connsiteY53" fmla="*/ 3174603 h 6738425"/>
              <a:gd name="connsiteX54" fmla="*/ 11190848 w 12192000"/>
              <a:gd name="connsiteY54" fmla="*/ 2199253 h 6738425"/>
              <a:gd name="connsiteX55" fmla="*/ 10947003 w 12192000"/>
              <a:gd name="connsiteY55" fmla="*/ 1955409 h 6738425"/>
              <a:gd name="connsiteX56" fmla="*/ 10196736 w 12192000"/>
              <a:gd name="connsiteY56" fmla="*/ 914402 h 6738425"/>
              <a:gd name="connsiteX57" fmla="*/ 10041988 w 12192000"/>
              <a:gd name="connsiteY57" fmla="*/ 1069150 h 6738425"/>
              <a:gd name="connsiteX58" fmla="*/ 10041988 w 12192000"/>
              <a:gd name="connsiteY58" fmla="*/ 1688122 h 6738425"/>
              <a:gd name="connsiteX59" fmla="*/ 10196736 w 12192000"/>
              <a:gd name="connsiteY59" fmla="*/ 1842870 h 6738425"/>
              <a:gd name="connsiteX60" fmla="*/ 10998588 w 12192000"/>
              <a:gd name="connsiteY60" fmla="*/ 1842870 h 6738425"/>
              <a:gd name="connsiteX61" fmla="*/ 11153336 w 12192000"/>
              <a:gd name="connsiteY61" fmla="*/ 1688122 h 6738425"/>
              <a:gd name="connsiteX62" fmla="*/ 11153336 w 12192000"/>
              <a:gd name="connsiteY62" fmla="*/ 1069150 h 6738425"/>
              <a:gd name="connsiteX63" fmla="*/ 10998588 w 12192000"/>
              <a:gd name="connsiteY63" fmla="*/ 914402 h 6738425"/>
              <a:gd name="connsiteX64" fmla="*/ 8832169 w 12192000"/>
              <a:gd name="connsiteY64" fmla="*/ 914401 h 6738425"/>
              <a:gd name="connsiteX65" fmla="*/ 8677421 w 12192000"/>
              <a:gd name="connsiteY65" fmla="*/ 1069149 h 6738425"/>
              <a:gd name="connsiteX66" fmla="*/ 8677421 w 12192000"/>
              <a:gd name="connsiteY66" fmla="*/ 1688121 h 6738425"/>
              <a:gd name="connsiteX67" fmla="*/ 8832169 w 12192000"/>
              <a:gd name="connsiteY67" fmla="*/ 1842869 h 6738425"/>
              <a:gd name="connsiteX68" fmla="*/ 9833314 w 12192000"/>
              <a:gd name="connsiteY68" fmla="*/ 1842869 h 6738425"/>
              <a:gd name="connsiteX69" fmla="*/ 9988062 w 12192000"/>
              <a:gd name="connsiteY69" fmla="*/ 1688121 h 6738425"/>
              <a:gd name="connsiteX70" fmla="*/ 9988062 w 12192000"/>
              <a:gd name="connsiteY70" fmla="*/ 1069149 h 6738425"/>
              <a:gd name="connsiteX71" fmla="*/ 9833314 w 12192000"/>
              <a:gd name="connsiteY71" fmla="*/ 914401 h 6738425"/>
              <a:gd name="connsiteX72" fmla="*/ 5945951 w 12192000"/>
              <a:gd name="connsiteY72" fmla="*/ 914401 h 6738425"/>
              <a:gd name="connsiteX73" fmla="*/ 5641145 w 12192000"/>
              <a:gd name="connsiteY73" fmla="*/ 1219207 h 6738425"/>
              <a:gd name="connsiteX74" fmla="*/ 5641145 w 12192000"/>
              <a:gd name="connsiteY74" fmla="*/ 2438394 h 6738425"/>
              <a:gd name="connsiteX75" fmla="*/ 5945951 w 12192000"/>
              <a:gd name="connsiteY75" fmla="*/ 2743200 h 6738425"/>
              <a:gd name="connsiteX76" fmla="*/ 8318689 w 12192000"/>
              <a:gd name="connsiteY76" fmla="*/ 2743200 h 6738425"/>
              <a:gd name="connsiteX77" fmla="*/ 8623495 w 12192000"/>
              <a:gd name="connsiteY77" fmla="*/ 2438394 h 6738425"/>
              <a:gd name="connsiteX78" fmla="*/ 8623495 w 12192000"/>
              <a:gd name="connsiteY78" fmla="*/ 1219207 h 6738425"/>
              <a:gd name="connsiteX79" fmla="*/ 8318689 w 12192000"/>
              <a:gd name="connsiteY79" fmla="*/ 914401 h 6738425"/>
              <a:gd name="connsiteX80" fmla="*/ 0 w 12192000"/>
              <a:gd name="connsiteY80" fmla="*/ 0 h 6738425"/>
              <a:gd name="connsiteX81" fmla="*/ 12192000 w 12192000"/>
              <a:gd name="connsiteY81" fmla="*/ 0 h 6738425"/>
              <a:gd name="connsiteX82" fmla="*/ 12192000 w 12192000"/>
              <a:gd name="connsiteY82" fmla="*/ 6738425 h 6738425"/>
              <a:gd name="connsiteX83" fmla="*/ 0 w 12192000"/>
              <a:gd name="connsiteY83" fmla="*/ 6738425 h 673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2000" h="6738425">
                <a:moveTo>
                  <a:pt x="8748933" y="5472326"/>
                </a:moveTo>
                <a:cubicBezTo>
                  <a:pt x="8679655" y="5472326"/>
                  <a:pt x="8623494" y="5528487"/>
                  <a:pt x="8623494" y="5597765"/>
                </a:cubicBezTo>
                <a:lnTo>
                  <a:pt x="8623494" y="6373835"/>
                </a:lnTo>
                <a:cubicBezTo>
                  <a:pt x="8623494" y="6443113"/>
                  <a:pt x="8679655" y="6499274"/>
                  <a:pt x="8748933" y="6499274"/>
                </a:cubicBezTo>
                <a:lnTo>
                  <a:pt x="9250676" y="6499274"/>
                </a:lnTo>
                <a:cubicBezTo>
                  <a:pt x="9319954" y="6499274"/>
                  <a:pt x="9376115" y="6443113"/>
                  <a:pt x="9376115" y="6373835"/>
                </a:cubicBezTo>
                <a:lnTo>
                  <a:pt x="9376115" y="5597765"/>
                </a:lnTo>
                <a:cubicBezTo>
                  <a:pt x="9376115" y="5528487"/>
                  <a:pt x="9319954" y="5472326"/>
                  <a:pt x="9250676" y="5472326"/>
                </a:cubicBezTo>
                <a:close/>
                <a:moveTo>
                  <a:pt x="5539350" y="4825218"/>
                </a:moveTo>
                <a:cubicBezTo>
                  <a:pt x="5447951" y="4825218"/>
                  <a:pt x="5373857" y="4899312"/>
                  <a:pt x="5373857" y="4990711"/>
                </a:cubicBezTo>
                <a:lnTo>
                  <a:pt x="5373857" y="6333781"/>
                </a:lnTo>
                <a:cubicBezTo>
                  <a:pt x="5373857" y="6425180"/>
                  <a:pt x="5447951" y="6499274"/>
                  <a:pt x="5539350" y="6499274"/>
                </a:cubicBezTo>
                <a:lnTo>
                  <a:pt x="6201303" y="6499274"/>
                </a:lnTo>
                <a:cubicBezTo>
                  <a:pt x="6292702" y="6499274"/>
                  <a:pt x="6366796" y="6425180"/>
                  <a:pt x="6366796" y="6333781"/>
                </a:cubicBezTo>
                <a:lnTo>
                  <a:pt x="6366796" y="4990711"/>
                </a:lnTo>
                <a:cubicBezTo>
                  <a:pt x="6366796" y="4899312"/>
                  <a:pt x="6292702" y="4825218"/>
                  <a:pt x="6201303" y="4825218"/>
                </a:cubicBezTo>
                <a:close/>
                <a:moveTo>
                  <a:pt x="6763048" y="4783011"/>
                </a:moveTo>
                <a:cubicBezTo>
                  <a:pt x="6605067" y="4783011"/>
                  <a:pt x="6476998" y="4911080"/>
                  <a:pt x="6476998" y="5069061"/>
                </a:cubicBezTo>
                <a:lnTo>
                  <a:pt x="6476998" y="6213224"/>
                </a:lnTo>
                <a:cubicBezTo>
                  <a:pt x="6476998" y="6371205"/>
                  <a:pt x="6605067" y="6499274"/>
                  <a:pt x="6763048" y="6499274"/>
                </a:cubicBezTo>
                <a:lnTo>
                  <a:pt x="8227244" y="6499274"/>
                </a:lnTo>
                <a:cubicBezTo>
                  <a:pt x="8385225" y="6499274"/>
                  <a:pt x="8513294" y="6371205"/>
                  <a:pt x="8513294" y="6213224"/>
                </a:cubicBezTo>
                <a:lnTo>
                  <a:pt x="8513294" y="5069061"/>
                </a:lnTo>
                <a:cubicBezTo>
                  <a:pt x="8513294" y="4911080"/>
                  <a:pt x="8385225" y="4783011"/>
                  <a:pt x="8227244" y="4783011"/>
                </a:cubicBezTo>
                <a:close/>
                <a:moveTo>
                  <a:pt x="9744619" y="3530987"/>
                </a:moveTo>
                <a:cubicBezTo>
                  <a:pt x="9589013" y="3530987"/>
                  <a:pt x="9462869" y="3657131"/>
                  <a:pt x="9462869" y="3812737"/>
                </a:cubicBezTo>
                <a:lnTo>
                  <a:pt x="9462869" y="6217524"/>
                </a:lnTo>
                <a:cubicBezTo>
                  <a:pt x="9462869" y="6373130"/>
                  <a:pt x="9589013" y="6499274"/>
                  <a:pt x="9744619" y="6499274"/>
                </a:cubicBezTo>
                <a:lnTo>
                  <a:pt x="10871586" y="6499274"/>
                </a:lnTo>
                <a:cubicBezTo>
                  <a:pt x="11027192" y="6499274"/>
                  <a:pt x="11153336" y="6373130"/>
                  <a:pt x="11153336" y="6217524"/>
                </a:cubicBezTo>
                <a:lnTo>
                  <a:pt x="11153336" y="3812737"/>
                </a:lnTo>
                <a:cubicBezTo>
                  <a:pt x="11153336" y="3657131"/>
                  <a:pt x="11027192" y="3530987"/>
                  <a:pt x="10871586" y="3530987"/>
                </a:cubicBezTo>
                <a:close/>
                <a:moveTo>
                  <a:pt x="8748934" y="3530987"/>
                </a:moveTo>
                <a:cubicBezTo>
                  <a:pt x="8679656" y="3530987"/>
                  <a:pt x="8623495" y="3587148"/>
                  <a:pt x="8623495" y="3656426"/>
                </a:cubicBezTo>
                <a:lnTo>
                  <a:pt x="8623495" y="5234348"/>
                </a:lnTo>
                <a:cubicBezTo>
                  <a:pt x="8623495" y="5303626"/>
                  <a:pt x="8679656" y="5359787"/>
                  <a:pt x="8748934" y="5359787"/>
                </a:cubicBezTo>
                <a:lnTo>
                  <a:pt x="9250677" y="5359787"/>
                </a:lnTo>
                <a:cubicBezTo>
                  <a:pt x="9319955" y="5359787"/>
                  <a:pt x="9376116" y="5303626"/>
                  <a:pt x="9376116" y="5234348"/>
                </a:cubicBezTo>
                <a:lnTo>
                  <a:pt x="9376116" y="3656426"/>
                </a:lnTo>
                <a:cubicBezTo>
                  <a:pt x="9376116" y="3587148"/>
                  <a:pt x="9319955" y="3530987"/>
                  <a:pt x="9250677" y="3530987"/>
                </a:cubicBezTo>
                <a:close/>
                <a:moveTo>
                  <a:pt x="5678664" y="2912012"/>
                </a:moveTo>
                <a:cubicBezTo>
                  <a:pt x="5510324" y="2912012"/>
                  <a:pt x="5373858" y="3048478"/>
                  <a:pt x="5373858" y="3216818"/>
                </a:cubicBezTo>
                <a:lnTo>
                  <a:pt x="5373858" y="4436006"/>
                </a:lnTo>
                <a:cubicBezTo>
                  <a:pt x="5373858" y="4604346"/>
                  <a:pt x="5510324" y="4740812"/>
                  <a:pt x="5678664" y="4740812"/>
                </a:cubicBezTo>
                <a:lnTo>
                  <a:pt x="8231936" y="4740812"/>
                </a:lnTo>
                <a:cubicBezTo>
                  <a:pt x="8400276" y="4740812"/>
                  <a:pt x="8536742" y="4604346"/>
                  <a:pt x="8536742" y="4436006"/>
                </a:cubicBezTo>
                <a:lnTo>
                  <a:pt x="8536742" y="3216818"/>
                </a:lnTo>
                <a:cubicBezTo>
                  <a:pt x="8536742" y="3048478"/>
                  <a:pt x="8400276" y="2912012"/>
                  <a:pt x="8231936" y="2912012"/>
                </a:cubicBezTo>
                <a:close/>
                <a:moveTo>
                  <a:pt x="8907198" y="1955409"/>
                </a:moveTo>
                <a:cubicBezTo>
                  <a:pt x="8772526" y="1955409"/>
                  <a:pt x="8663353" y="2064582"/>
                  <a:pt x="8663353" y="2199253"/>
                </a:cubicBezTo>
                <a:lnTo>
                  <a:pt x="8663353" y="3174603"/>
                </a:lnTo>
                <a:cubicBezTo>
                  <a:pt x="8663353" y="3309275"/>
                  <a:pt x="8772526" y="3418448"/>
                  <a:pt x="8907198" y="3418448"/>
                </a:cubicBezTo>
                <a:lnTo>
                  <a:pt x="10947003" y="3418448"/>
                </a:lnTo>
                <a:cubicBezTo>
                  <a:pt x="11081675" y="3418448"/>
                  <a:pt x="11190848" y="3309275"/>
                  <a:pt x="11190848" y="3174603"/>
                </a:cubicBezTo>
                <a:lnTo>
                  <a:pt x="11190848" y="2199253"/>
                </a:lnTo>
                <a:cubicBezTo>
                  <a:pt x="11190848" y="2064582"/>
                  <a:pt x="11081675" y="1955409"/>
                  <a:pt x="10947003" y="1955409"/>
                </a:cubicBezTo>
                <a:close/>
                <a:moveTo>
                  <a:pt x="10196736" y="914402"/>
                </a:moveTo>
                <a:cubicBezTo>
                  <a:pt x="10111271" y="914402"/>
                  <a:pt x="10041988" y="983685"/>
                  <a:pt x="10041988" y="1069150"/>
                </a:cubicBezTo>
                <a:lnTo>
                  <a:pt x="10041988" y="1688122"/>
                </a:lnTo>
                <a:cubicBezTo>
                  <a:pt x="10041988" y="1773586"/>
                  <a:pt x="10111271" y="1842870"/>
                  <a:pt x="10196736" y="1842870"/>
                </a:cubicBezTo>
                <a:lnTo>
                  <a:pt x="10998588" y="1842870"/>
                </a:lnTo>
                <a:cubicBezTo>
                  <a:pt x="11084053" y="1842870"/>
                  <a:pt x="11153336" y="1773586"/>
                  <a:pt x="11153336" y="1688122"/>
                </a:cubicBezTo>
                <a:lnTo>
                  <a:pt x="11153336" y="1069150"/>
                </a:lnTo>
                <a:cubicBezTo>
                  <a:pt x="11153336" y="983685"/>
                  <a:pt x="11084053" y="914402"/>
                  <a:pt x="10998588" y="914402"/>
                </a:cubicBezTo>
                <a:close/>
                <a:moveTo>
                  <a:pt x="8832169" y="914401"/>
                </a:moveTo>
                <a:cubicBezTo>
                  <a:pt x="8746704" y="914401"/>
                  <a:pt x="8677421" y="983684"/>
                  <a:pt x="8677421" y="1069149"/>
                </a:cubicBezTo>
                <a:lnTo>
                  <a:pt x="8677421" y="1688121"/>
                </a:lnTo>
                <a:cubicBezTo>
                  <a:pt x="8677421" y="1773586"/>
                  <a:pt x="8746704" y="1842869"/>
                  <a:pt x="8832169" y="1842869"/>
                </a:cubicBezTo>
                <a:lnTo>
                  <a:pt x="9833314" y="1842869"/>
                </a:lnTo>
                <a:cubicBezTo>
                  <a:pt x="9918779" y="1842869"/>
                  <a:pt x="9988062" y="1773586"/>
                  <a:pt x="9988062" y="1688121"/>
                </a:cubicBezTo>
                <a:lnTo>
                  <a:pt x="9988062" y="1069149"/>
                </a:lnTo>
                <a:cubicBezTo>
                  <a:pt x="9988062" y="983684"/>
                  <a:pt x="9918779" y="914401"/>
                  <a:pt x="9833314" y="914401"/>
                </a:cubicBezTo>
                <a:close/>
                <a:moveTo>
                  <a:pt x="5945951" y="914401"/>
                </a:moveTo>
                <a:cubicBezTo>
                  <a:pt x="5777611" y="914401"/>
                  <a:pt x="5641145" y="1050866"/>
                  <a:pt x="5641145" y="1219207"/>
                </a:cubicBezTo>
                <a:lnTo>
                  <a:pt x="5641145" y="2438394"/>
                </a:lnTo>
                <a:cubicBezTo>
                  <a:pt x="5641145" y="2606734"/>
                  <a:pt x="5777611" y="2743200"/>
                  <a:pt x="5945951" y="2743200"/>
                </a:cubicBezTo>
                <a:lnTo>
                  <a:pt x="8318689" y="2743200"/>
                </a:lnTo>
                <a:cubicBezTo>
                  <a:pt x="8487029" y="2743200"/>
                  <a:pt x="8623495" y="2606734"/>
                  <a:pt x="8623495" y="2438394"/>
                </a:cubicBezTo>
                <a:lnTo>
                  <a:pt x="8623495" y="1219207"/>
                </a:lnTo>
                <a:cubicBezTo>
                  <a:pt x="8623495" y="1050866"/>
                  <a:pt x="8487029" y="914401"/>
                  <a:pt x="8318689" y="91440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738425"/>
                </a:lnTo>
                <a:lnTo>
                  <a:pt x="0" y="6738425"/>
                </a:lnTo>
                <a:close/>
              </a:path>
            </a:pathLst>
          </a:custGeom>
          <a:solidFill>
            <a:schemeClr val="tx1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aseline="-25000" dirty="0">
              <a:latin typeface="Berlin Sans FB Demi" panose="020E0802020502020306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-26462" y="1539499"/>
            <a:ext cx="40303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bg1"/>
                </a:solidFill>
                <a:latin typeface="Capsula"/>
              </a:rPr>
              <a:t> </a:t>
            </a:r>
            <a:r>
              <a:rPr lang="es-CO" sz="2800" b="1" i="1" dirty="0">
                <a:solidFill>
                  <a:schemeClr val="bg1"/>
                </a:solidFill>
                <a:latin typeface="Capsula"/>
              </a:rPr>
              <a:t>¡</a:t>
            </a:r>
            <a:r>
              <a:rPr lang="es-CO" sz="2800" b="1" i="1" dirty="0">
                <a:solidFill>
                  <a:schemeClr val="bg1"/>
                </a:solidFill>
                <a:latin typeface="Candara" panose="020E0502030303020204" pitchFamily="34" charset="0"/>
              </a:rPr>
              <a:t>Que el Señor y María Santísima nos  iluminen para desarrollar </a:t>
            </a:r>
            <a:r>
              <a:rPr lang="es-CO" sz="2800" b="1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juntas </a:t>
            </a:r>
            <a:r>
              <a:rPr lang="es-CO" sz="2800" b="1" i="1" dirty="0">
                <a:solidFill>
                  <a:schemeClr val="bg1"/>
                </a:solidFill>
                <a:latin typeface="Candara" panose="020E0502030303020204" pitchFamily="34" charset="0"/>
              </a:rPr>
              <a:t>este proyecto pastoral en el corazón de nuestras Comunidades Educativas y en nuestros </a:t>
            </a:r>
            <a:r>
              <a:rPr lang="es-CO" sz="2800" b="1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niños y jóvenes</a:t>
            </a:r>
            <a:r>
              <a:rPr lang="es-CO" sz="2800" b="1" i="1" dirty="0">
                <a:solidFill>
                  <a:schemeClr val="bg1"/>
                </a:solidFill>
                <a:latin typeface="Candara" panose="020E0502030303020204" pitchFamily="34" charset="0"/>
              </a:rPr>
              <a:t>!</a:t>
            </a:r>
            <a:endParaRPr lang="en-US" sz="2800" b="1" i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25355">
            <a:off x="-359213" y="-446848"/>
            <a:ext cx="3075082" cy="3075082"/>
          </a:xfrm>
          <a:prstGeom prst="rect">
            <a:avLst/>
          </a:prstGeom>
        </p:spPr>
      </p:pic>
      <p:grpSp>
        <p:nvGrpSpPr>
          <p:cNvPr id="34" name="Grupo 33"/>
          <p:cNvGrpSpPr/>
          <p:nvPr/>
        </p:nvGrpSpPr>
        <p:grpSpPr>
          <a:xfrm>
            <a:off x="2843753" y="129489"/>
            <a:ext cx="5668291" cy="668311"/>
            <a:chOff x="234883" y="-32787"/>
            <a:chExt cx="4836980" cy="531957"/>
          </a:xfrm>
        </p:grpSpPr>
        <p:sp>
          <p:nvSpPr>
            <p:cNvPr id="35" name="Estrella de 5 puntas 34"/>
            <p:cNvSpPr/>
            <p:nvPr/>
          </p:nvSpPr>
          <p:spPr>
            <a:xfrm>
              <a:off x="234883" y="283146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strella de 5 puntas 35"/>
            <p:cNvSpPr/>
            <p:nvPr/>
          </p:nvSpPr>
          <p:spPr>
            <a:xfrm>
              <a:off x="1032517" y="33580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strella de 5 puntas 36"/>
            <p:cNvSpPr/>
            <p:nvPr/>
          </p:nvSpPr>
          <p:spPr>
            <a:xfrm>
              <a:off x="3770154" y="204648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strella de 5 puntas 37"/>
            <p:cNvSpPr/>
            <p:nvPr/>
          </p:nvSpPr>
          <p:spPr>
            <a:xfrm>
              <a:off x="2878785" y="-7324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strella de 5 puntas 38"/>
            <p:cNvSpPr/>
            <p:nvPr/>
          </p:nvSpPr>
          <p:spPr>
            <a:xfrm>
              <a:off x="4674751" y="-32787"/>
              <a:ext cx="397112" cy="42394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Estrella de 5 puntas 39"/>
            <p:cNvSpPr/>
            <p:nvPr/>
          </p:nvSpPr>
          <p:spPr>
            <a:xfrm>
              <a:off x="1823191" y="204648"/>
              <a:ext cx="216024" cy="216024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37" y="5196657"/>
            <a:ext cx="4884728" cy="1573968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8286">
            <a:off x="6974503" y="4111290"/>
            <a:ext cx="3075082" cy="307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418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1865</TotalTime>
  <Words>766</Words>
  <Application>Microsoft Office PowerPoint</Application>
  <PresentationFormat>Presentación en pantalla (4:3)</PresentationFormat>
  <Paragraphs>101</Paragraphs>
  <Slides>23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3" baseType="lpstr">
      <vt:lpstr>Arial</vt:lpstr>
      <vt:lpstr>Arial Rounded MT Bold</vt:lpstr>
      <vt:lpstr>Berlin Sans FB Demi</vt:lpstr>
      <vt:lpstr>Calibri</vt:lpstr>
      <vt:lpstr>Candara</vt:lpstr>
      <vt:lpstr>Capsula</vt:lpstr>
      <vt:lpstr>Janda Silly Monkey</vt:lpstr>
      <vt:lpstr>SF Technodelight</vt:lpstr>
      <vt:lpstr>Wingdings</vt:lpstr>
      <vt:lpstr>Tema de Office</vt:lpstr>
      <vt:lpstr>Presentación de PowerPoint</vt:lpstr>
      <vt:lpstr>Presentación de PowerPoint</vt:lpstr>
      <vt:lpstr>Presentación de PowerPoint</vt:lpstr>
      <vt:lpstr>ACONTECIMIENTOS</vt:lpstr>
      <vt:lpstr>ACONTECIMIENTOS</vt:lpstr>
      <vt:lpstr>ACONTECIMIENTOS</vt:lpstr>
      <vt:lpstr>OBJETIVO GENERAL</vt:lpstr>
      <vt:lpstr>Presentación de PowerPoint</vt:lpstr>
      <vt:lpstr>ILUMINACIÓN BÍBLICA (Lc 24,13-35)</vt:lpstr>
      <vt:lpstr>VALOR:  </vt:lpstr>
      <vt:lpstr>Presentación de PowerPoint</vt:lpstr>
      <vt:lpstr>Presentación de PowerPoint</vt:lpstr>
      <vt:lpstr>Presentación de PowerPoint</vt:lpstr>
      <vt:lpstr>ILUMINACIÓN BÍBLICA (Lc 24,13-35)</vt:lpstr>
      <vt:lpstr>VALOR:  </vt:lpstr>
      <vt:lpstr>Presentación de PowerPoint</vt:lpstr>
      <vt:lpstr>Presentación de PowerPoint</vt:lpstr>
      <vt:lpstr>Presentación de PowerPoint</vt:lpstr>
      <vt:lpstr>ILUMINACIÓN BÍBLICA (Lc 24,13-35)</vt:lpstr>
      <vt:lpstr>VALOR: 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 PASTORAL</dc:title>
  <dc:creator>Usuario de Windows</dc:creator>
  <cp:lastModifiedBy>Home</cp:lastModifiedBy>
  <cp:revision>100</cp:revision>
  <dcterms:created xsi:type="dcterms:W3CDTF">2019-10-01T16:10:32Z</dcterms:created>
  <dcterms:modified xsi:type="dcterms:W3CDTF">2019-10-12T22:41:44Z</dcterms:modified>
</cp:coreProperties>
</file>