
<file path=[Content_Types].xml><?xml version="1.0" encoding="utf-8"?>
<Types xmlns="http://schemas.openxmlformats.org/package/2006/content-types">
  <Default Extension="png" ContentType="image/png"/>
  <Default Extension="jfif" ContentType="image/jpe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61" r:id="rId5"/>
    <p:sldId id="259" r:id="rId6"/>
    <p:sldId id="262" r:id="rId7"/>
    <p:sldId id="265" r:id="rId8"/>
    <p:sldId id="266" r:id="rId9"/>
    <p:sldId id="267" r:id="rId10"/>
    <p:sldId id="263" r:id="rId11"/>
    <p:sldId id="264" r:id="rId12"/>
    <p:sldId id="268" r:id="rId1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73" d="100"/>
          <a:sy n="73" d="100"/>
        </p:scale>
        <p:origin x="618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 smtClean="0"/>
              <a:t>Haga clic para editar el estilo de subtítulo del patrón</a:t>
            </a:r>
            <a:endParaRPr lang="en-U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5F337D-3F02-4833-9E31-11C1109538D2}" type="datetimeFigureOut">
              <a:rPr lang="en-US" smtClean="0"/>
              <a:t>6/12/2020</a:t>
            </a:fld>
            <a:endParaRPr lang="en-U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9F8CE8-BA7F-475D-9E1B-0CD8FBDAACA7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8237079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5F337D-3F02-4833-9E31-11C1109538D2}" type="datetimeFigureOut">
              <a:rPr lang="en-US" smtClean="0"/>
              <a:t>6/12/2020</a:t>
            </a:fld>
            <a:endParaRPr lang="en-U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9F8CE8-BA7F-475D-9E1B-0CD8FBDAACA7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6727595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5F337D-3F02-4833-9E31-11C1109538D2}" type="datetimeFigureOut">
              <a:rPr lang="en-US" smtClean="0"/>
              <a:t>6/12/2020</a:t>
            </a:fld>
            <a:endParaRPr lang="en-U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9F8CE8-BA7F-475D-9E1B-0CD8FBDAACA7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8362076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Marcador de contenido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5F337D-3F02-4833-9E31-11C1109538D2}" type="datetimeFigureOut">
              <a:rPr lang="en-US" smtClean="0"/>
              <a:t>6/12/2020</a:t>
            </a:fld>
            <a:endParaRPr lang="en-U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9F8CE8-BA7F-475D-9E1B-0CD8FBDAACA7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4799032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5" name="Marcador de texto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6" name="Marcador de contenido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7" name="Marcador de fech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5F337D-3F02-4833-9E31-11C1109538D2}" type="datetimeFigureOut">
              <a:rPr lang="en-US" smtClean="0"/>
              <a:t>6/12/2020</a:t>
            </a:fld>
            <a:endParaRPr lang="en-US"/>
          </a:p>
        </p:txBody>
      </p:sp>
      <p:sp>
        <p:nvSpPr>
          <p:cNvPr id="8" name="Marcador de pie de pá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Marcador de número de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9F8CE8-BA7F-475D-9E1B-0CD8FBDAACA7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8951445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Marcador de fech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5F337D-3F02-4833-9E31-11C1109538D2}" type="datetimeFigureOut">
              <a:rPr lang="en-US" smtClean="0"/>
              <a:t>6/12/2020</a:t>
            </a:fld>
            <a:endParaRPr lang="en-US"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9F8CE8-BA7F-475D-9E1B-0CD8FBDAACA7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423223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5F337D-3F02-4833-9E31-11C1109538D2}" type="datetimeFigureOut">
              <a:rPr lang="en-US" smtClean="0"/>
              <a:t>6/12/2020</a:t>
            </a:fld>
            <a:endParaRPr lang="en-US"/>
          </a:p>
        </p:txBody>
      </p:sp>
      <p:sp>
        <p:nvSpPr>
          <p:cNvPr id="3" name="Marcador de pie de pá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9F8CE8-BA7F-475D-9E1B-0CD8FBDAACA7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3526577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5F337D-3F02-4833-9E31-11C1109538D2}" type="datetimeFigureOut">
              <a:rPr lang="en-US" smtClean="0"/>
              <a:t>6/12/2020</a:t>
            </a:fld>
            <a:endParaRPr lang="en-U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9F8CE8-BA7F-475D-9E1B-0CD8FBDAACA7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8700525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Marcador de posición de imagen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5F337D-3F02-4833-9E31-11C1109538D2}" type="datetimeFigureOut">
              <a:rPr lang="en-US" smtClean="0"/>
              <a:t>6/12/2020</a:t>
            </a:fld>
            <a:endParaRPr lang="en-U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9F8CE8-BA7F-475D-9E1B-0CD8FBDAACA7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8256290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5F337D-3F02-4833-9E31-11C1109538D2}" type="datetimeFigureOut">
              <a:rPr lang="en-US" smtClean="0"/>
              <a:t>6/12/2020</a:t>
            </a:fld>
            <a:endParaRPr lang="en-U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9F8CE8-BA7F-475D-9E1B-0CD8FBDAACA7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8682241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5F337D-3F02-4833-9E31-11C1109538D2}" type="datetimeFigureOut">
              <a:rPr lang="en-US" smtClean="0"/>
              <a:t>6/12/2020</a:t>
            </a:fld>
            <a:endParaRPr lang="en-U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9F8CE8-BA7F-475D-9E1B-0CD8FBDAACA7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13906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75F337D-3F02-4833-9E31-11C1109538D2}" type="datetimeFigureOut">
              <a:rPr lang="en-US" smtClean="0"/>
              <a:t>6/12/2020</a:t>
            </a:fld>
            <a:endParaRPr lang="en-U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39F8CE8-BA7F-475D-9E1B-0CD8FBDAACA7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64780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5.jpeg"/><Relationship Id="rId4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6.png"/><Relationship Id="rId4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8" Type="http://schemas.microsoft.com/office/2007/relationships/hdphoto" Target="../media/hdphoto1.wdp"/><Relationship Id="rId3" Type="http://schemas.openxmlformats.org/officeDocument/2006/relationships/image" Target="../media/image4.png"/><Relationship Id="rId7" Type="http://schemas.openxmlformats.org/officeDocument/2006/relationships/image" Target="../media/image8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10" Type="http://schemas.microsoft.com/office/2007/relationships/hdphoto" Target="../media/hdphoto2.wdp"/><Relationship Id="rId4" Type="http://schemas.openxmlformats.org/officeDocument/2006/relationships/image" Target="../media/image2.png"/><Relationship Id="rId9" Type="http://schemas.openxmlformats.org/officeDocument/2006/relationships/image" Target="../media/image9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0.jfif"/><Relationship Id="rId5" Type="http://schemas.openxmlformats.org/officeDocument/2006/relationships/image" Target="../media/image6.png"/><Relationship Id="rId4" Type="http://schemas.openxmlformats.org/officeDocument/2006/relationships/image" Target="../media/image2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1.png"/><Relationship Id="rId5" Type="http://schemas.openxmlformats.org/officeDocument/2006/relationships/image" Target="../media/image6.png"/><Relationship Id="rId4" Type="http://schemas.openxmlformats.org/officeDocument/2006/relationships/image" Target="../media/image2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1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1.png"/><Relationship Id="rId5" Type="http://schemas.openxmlformats.org/officeDocument/2006/relationships/image" Target="../media/image6.png"/><Relationship Id="rId4" Type="http://schemas.openxmlformats.org/officeDocument/2006/relationships/image" Target="../media/image2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1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1.png"/><Relationship Id="rId5" Type="http://schemas.openxmlformats.org/officeDocument/2006/relationships/image" Target="../media/image6.png"/><Relationship Id="rId4" Type="http://schemas.openxmlformats.org/officeDocument/2006/relationships/image" Target="../media/image2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13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1.png"/><Relationship Id="rId5" Type="http://schemas.openxmlformats.org/officeDocument/2006/relationships/image" Target="../media/image6.png"/><Relationship Id="rId4" Type="http://schemas.openxmlformats.org/officeDocument/2006/relationships/image" Target="../media/image2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6.png"/><Relationship Id="rId4" Type="http://schemas.openxmlformats.org/officeDocument/2006/relationships/image" Target="../media/image2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slideLayout" Target="../slideLayouts/slideLayout1.xml"/><Relationship Id="rId1" Type="http://schemas.openxmlformats.org/officeDocument/2006/relationships/video" Target="https://www.youtube.com/embed/eMLLNU4xV98" TargetMode="External"/><Relationship Id="rId5" Type="http://schemas.openxmlformats.org/officeDocument/2006/relationships/image" Target="../media/image2.png"/><Relationship Id="rId4" Type="http://schemas.openxmlformats.org/officeDocument/2006/relationships/image" Target="../media/image14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7" Type="http://schemas.microsoft.com/office/2007/relationships/hdphoto" Target="../media/hdphoto3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5.png"/><Relationship Id="rId5" Type="http://schemas.openxmlformats.org/officeDocument/2006/relationships/image" Target="../media/image6.png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n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2667001" y="-2667001"/>
            <a:ext cx="6857999" cy="12191999"/>
          </a:xfrm>
          <a:prstGeom prst="rect">
            <a:avLst/>
          </a:prstGeom>
        </p:spPr>
      </p:pic>
      <p:pic>
        <p:nvPicPr>
          <p:cNvPr id="7" name="Imagen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63325" y="-1592023"/>
            <a:ext cx="6069005" cy="8450023"/>
          </a:xfrm>
          <a:prstGeom prst="rect">
            <a:avLst/>
          </a:prstGeom>
        </p:spPr>
      </p:pic>
      <p:sp>
        <p:nvSpPr>
          <p:cNvPr id="9" name="Elipse 8"/>
          <p:cNvSpPr/>
          <p:nvPr/>
        </p:nvSpPr>
        <p:spPr>
          <a:xfrm>
            <a:off x="7968343" y="1946366"/>
            <a:ext cx="3644537" cy="3605348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" name="Imagen 7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90388" y="2175162"/>
            <a:ext cx="3800445" cy="35573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5399964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win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n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2667001" y="-2667001"/>
            <a:ext cx="6857999" cy="12191999"/>
          </a:xfrm>
          <a:prstGeom prst="rect">
            <a:avLst/>
          </a:prstGeom>
        </p:spPr>
      </p:pic>
      <p:sp>
        <p:nvSpPr>
          <p:cNvPr id="10" name="Elipse 9"/>
          <p:cNvSpPr/>
          <p:nvPr/>
        </p:nvSpPr>
        <p:spPr>
          <a:xfrm>
            <a:off x="238503" y="4972594"/>
            <a:ext cx="1718536" cy="1700057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" name="Imagen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4629" y="5023954"/>
            <a:ext cx="1812367" cy="1622571"/>
          </a:xfrm>
          <a:prstGeom prst="rect">
            <a:avLst/>
          </a:prstGeom>
        </p:spPr>
      </p:pic>
      <p:pic>
        <p:nvPicPr>
          <p:cNvPr id="11" name="Imagen 10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2323" t="46821" b="21488"/>
          <a:stretch/>
        </p:blipFill>
        <p:spPr>
          <a:xfrm>
            <a:off x="9078685" y="117566"/>
            <a:ext cx="3500410" cy="2677886"/>
          </a:xfrm>
          <a:prstGeom prst="rect">
            <a:avLst/>
          </a:prstGeom>
        </p:spPr>
      </p:pic>
      <p:sp>
        <p:nvSpPr>
          <p:cNvPr id="3" name="Rectángulo 2"/>
          <p:cNvSpPr/>
          <p:nvPr/>
        </p:nvSpPr>
        <p:spPr>
          <a:xfrm>
            <a:off x="-140320" y="830009"/>
            <a:ext cx="9885211" cy="336393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es-CO" sz="44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«Mientras conversaban y discutían, </a:t>
            </a:r>
            <a:endParaRPr lang="es-CO" sz="4400" b="1" dirty="0" smtClean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es-CO" sz="4400" b="1" dirty="0" smtClean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Jesús </a:t>
            </a:r>
            <a:r>
              <a:rPr lang="es-CO" sz="44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en persona se acercó y se puso </a:t>
            </a:r>
            <a:endParaRPr lang="es-CO" sz="4400" b="1" dirty="0" smtClean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es-CO" sz="4400" b="1" dirty="0" smtClean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 </a:t>
            </a:r>
            <a:r>
              <a:rPr lang="es-CO" sz="44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caminar con ellos» </a:t>
            </a:r>
            <a:endParaRPr lang="es-CO" sz="4400" b="1" dirty="0" smtClean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es-CO" sz="4800" b="1" dirty="0" err="1" smtClean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Lc</a:t>
            </a:r>
            <a:r>
              <a:rPr lang="es-CO" sz="4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, 25, 13-15.</a:t>
            </a:r>
            <a:endParaRPr lang="en-US" sz="4800" b="1" dirty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61062">
            <a:off x="7455555" y="2925242"/>
            <a:ext cx="3554458" cy="3643320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39973980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>
        <p14:vortex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n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2667001" y="-2667001"/>
            <a:ext cx="6857999" cy="12191999"/>
          </a:xfrm>
          <a:prstGeom prst="rect">
            <a:avLst/>
          </a:prstGeom>
        </p:spPr>
      </p:pic>
      <p:sp>
        <p:nvSpPr>
          <p:cNvPr id="7" name="Elipse 6"/>
          <p:cNvSpPr/>
          <p:nvPr/>
        </p:nvSpPr>
        <p:spPr>
          <a:xfrm>
            <a:off x="10326021" y="143692"/>
            <a:ext cx="1665681" cy="1647770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" name="Imagen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93530" y="294110"/>
            <a:ext cx="1736936" cy="1625819"/>
          </a:xfrm>
          <a:prstGeom prst="rect">
            <a:avLst/>
          </a:prstGeom>
        </p:spPr>
      </p:pic>
      <p:pic>
        <p:nvPicPr>
          <p:cNvPr id="9" name="Imagen 8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6869" r="56601"/>
          <a:stretch/>
        </p:blipFill>
        <p:spPr>
          <a:xfrm>
            <a:off x="122353" y="3095897"/>
            <a:ext cx="2633909" cy="3644537"/>
          </a:xfrm>
          <a:prstGeom prst="rect">
            <a:avLst/>
          </a:prstGeom>
        </p:spPr>
      </p:pic>
      <p:pic>
        <p:nvPicPr>
          <p:cNvPr id="4" name="Imagen 3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2285" b="45905"/>
          <a:stretch/>
        </p:blipFill>
        <p:spPr>
          <a:xfrm>
            <a:off x="0" y="65045"/>
            <a:ext cx="6696458" cy="2965805"/>
          </a:xfrm>
          <a:prstGeom prst="rect">
            <a:avLst/>
          </a:prstGeom>
        </p:spPr>
      </p:pic>
      <p:sp>
        <p:nvSpPr>
          <p:cNvPr id="5" name="Rectángulo 4"/>
          <p:cNvSpPr/>
          <p:nvPr/>
        </p:nvSpPr>
        <p:spPr>
          <a:xfrm>
            <a:off x="2982686" y="2898693"/>
            <a:ext cx="8538754" cy="33194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es-ES" sz="2800" b="1" dirty="0">
                <a:solidFill>
                  <a:schemeClr val="bg1"/>
                </a:solidFill>
                <a:latin typeface="Avenir Next Medium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Los jóvenes de la Generación Salesiana 2.0 nos sentimos responsables de compartir el brillo de nuestra constelación con quienes están a nuestro lado, por esta razón nos apropiamos también de las realidades que nos rodean y que muchas veces necesitan de nuestro aporte para transformarlas y construir un universo mejor. </a:t>
            </a:r>
            <a:endParaRPr lang="en-US" sz="2800" b="1" dirty="0">
              <a:solidFill>
                <a:schemeClr val="bg1"/>
              </a:solidFill>
              <a:latin typeface="Avenir Next Medium" panose="020B0603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193921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>
        <p14:glitter pattern="hexagon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n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2667001" y="-2667001"/>
            <a:ext cx="6857999" cy="12191999"/>
          </a:xfrm>
          <a:prstGeom prst="rect">
            <a:avLst/>
          </a:prstGeom>
        </p:spPr>
      </p:pic>
      <p:sp>
        <p:nvSpPr>
          <p:cNvPr id="10" name="Elipse 9"/>
          <p:cNvSpPr/>
          <p:nvPr/>
        </p:nvSpPr>
        <p:spPr>
          <a:xfrm>
            <a:off x="238503" y="4972594"/>
            <a:ext cx="1718536" cy="1700057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" name="Imagen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4629" y="5023954"/>
            <a:ext cx="1812367" cy="1622571"/>
          </a:xfrm>
          <a:prstGeom prst="rect">
            <a:avLst/>
          </a:prstGeom>
        </p:spPr>
      </p:pic>
      <p:pic>
        <p:nvPicPr>
          <p:cNvPr id="11" name="Imagen 10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2323" t="46821" b="21488"/>
          <a:stretch/>
        </p:blipFill>
        <p:spPr>
          <a:xfrm>
            <a:off x="9078685" y="117566"/>
            <a:ext cx="3500410" cy="2677886"/>
          </a:xfrm>
          <a:prstGeom prst="rect">
            <a:avLst/>
          </a:prstGeom>
        </p:spPr>
      </p:pic>
      <p:pic>
        <p:nvPicPr>
          <p:cNvPr id="7" name="Imagen 6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2285" b="45905"/>
          <a:stretch/>
        </p:blipFill>
        <p:spPr>
          <a:xfrm>
            <a:off x="0" y="65045"/>
            <a:ext cx="6696458" cy="2965805"/>
          </a:xfrm>
          <a:prstGeom prst="rect">
            <a:avLst/>
          </a:prstGeom>
        </p:spPr>
      </p:pic>
      <p:pic>
        <p:nvPicPr>
          <p:cNvPr id="5" name="Imagen 4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69168" y="3030850"/>
            <a:ext cx="2888641" cy="4126480"/>
          </a:xfrm>
          <a:prstGeom prst="rect">
            <a:avLst/>
          </a:prstGeom>
        </p:spPr>
      </p:pic>
      <p:sp>
        <p:nvSpPr>
          <p:cNvPr id="9" name="Rectángulo 8"/>
          <p:cNvSpPr/>
          <p:nvPr/>
        </p:nvSpPr>
        <p:spPr>
          <a:xfrm>
            <a:off x="2103122" y="5913868"/>
            <a:ext cx="940525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" sz="3600" b="1" dirty="0" smtClean="0">
                <a:solidFill>
                  <a:schemeClr val="bg1"/>
                </a:solidFill>
                <a:latin typeface="avocado" panose="020B0603050302020204" pitchFamily="34" charset="0"/>
              </a:rPr>
              <a:t>Realidades que preocupaban a </a:t>
            </a:r>
            <a:r>
              <a:rPr lang="es-ES" sz="3600" b="1" dirty="0" err="1" smtClean="0">
                <a:solidFill>
                  <a:schemeClr val="bg1"/>
                </a:solidFill>
                <a:latin typeface="avocado" panose="020B0603050302020204" pitchFamily="34" charset="0"/>
              </a:rPr>
              <a:t>Main</a:t>
            </a:r>
            <a:r>
              <a:rPr lang="es-ES" sz="3600" b="1" dirty="0" smtClean="0">
                <a:solidFill>
                  <a:schemeClr val="bg1"/>
                </a:solidFill>
                <a:latin typeface="avocado" panose="020B0603050302020204" pitchFamily="34" charset="0"/>
              </a:rPr>
              <a:t> </a:t>
            </a:r>
            <a:endParaRPr lang="es-ES" sz="3600" b="1" dirty="0">
              <a:solidFill>
                <a:schemeClr val="bg1"/>
              </a:solidFill>
              <a:latin typeface="avocado" panose="020B0603050302020204" pitchFamily="34" charset="0"/>
            </a:endParaRPr>
          </a:p>
        </p:txBody>
      </p:sp>
      <p:pic>
        <p:nvPicPr>
          <p:cNvPr id="13" name="Imagen 12"/>
          <p:cNvPicPr>
            <a:picLocks noChangeAspect="1"/>
          </p:cNvPicPr>
          <p:nvPr/>
        </p:nvPicPr>
        <p:blipFill>
          <a:blip r:embed="rId7" cstate="print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03122" y="2336138"/>
            <a:ext cx="834047" cy="834047"/>
          </a:xfrm>
          <a:prstGeom prst="rect">
            <a:avLst/>
          </a:prstGeom>
        </p:spPr>
      </p:pic>
      <p:sp>
        <p:nvSpPr>
          <p:cNvPr id="14" name="Rectángulo 13"/>
          <p:cNvSpPr/>
          <p:nvPr/>
        </p:nvSpPr>
        <p:spPr>
          <a:xfrm>
            <a:off x="2759986" y="2625579"/>
            <a:ext cx="8538754" cy="3886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es-ES" b="1" dirty="0" smtClean="0">
                <a:solidFill>
                  <a:schemeClr val="bg1"/>
                </a:solidFill>
                <a:latin typeface="Avenir Next Medium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Las jóvenes participaban en fiestas donde podrían caer fácilmente en el pecado.</a:t>
            </a:r>
            <a:endParaRPr lang="en-US" b="1" dirty="0">
              <a:solidFill>
                <a:schemeClr val="bg1"/>
              </a:solidFill>
              <a:latin typeface="Avenir Next Medium" panose="020B0603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15" name="Imagen 14"/>
          <p:cNvPicPr>
            <a:picLocks noChangeAspect="1"/>
          </p:cNvPicPr>
          <p:nvPr/>
        </p:nvPicPr>
        <p:blipFill>
          <a:blip r:embed="rId9" cstate="print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4546" y="3064933"/>
            <a:ext cx="834047" cy="834047"/>
          </a:xfrm>
          <a:prstGeom prst="rect">
            <a:avLst/>
          </a:prstGeom>
        </p:spPr>
      </p:pic>
      <p:sp>
        <p:nvSpPr>
          <p:cNvPr id="16" name="Rectángulo 15"/>
          <p:cNvSpPr/>
          <p:nvPr/>
        </p:nvSpPr>
        <p:spPr>
          <a:xfrm>
            <a:off x="454546" y="3233098"/>
            <a:ext cx="10384221" cy="787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es-ES" b="1" dirty="0" smtClean="0">
                <a:solidFill>
                  <a:schemeClr val="bg1"/>
                </a:solidFill>
                <a:latin typeface="Avenir Next Medium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Las mujeres no tenían acceso a la educación a </a:t>
            </a:r>
            <a:r>
              <a:rPr lang="es-ES" b="1" dirty="0" err="1" smtClean="0">
                <a:solidFill>
                  <a:schemeClr val="bg1"/>
                </a:solidFill>
                <a:latin typeface="Avenir Next Medium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Maín</a:t>
            </a:r>
            <a:r>
              <a:rPr lang="es-ES" b="1" dirty="0" smtClean="0">
                <a:solidFill>
                  <a:schemeClr val="bg1"/>
                </a:solidFill>
                <a:latin typeface="Avenir Next Medium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le preocupaba </a:t>
            </a:r>
            <a:r>
              <a:rPr lang="es-ES" b="1" dirty="0">
                <a:solidFill>
                  <a:schemeClr val="bg1"/>
                </a:solidFill>
                <a:latin typeface="Avenir Next Medium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que no tuvieran </a:t>
            </a:r>
            <a:endParaRPr lang="es-ES" b="1" dirty="0" smtClean="0">
              <a:solidFill>
                <a:schemeClr val="bg1"/>
              </a:solidFill>
              <a:latin typeface="Avenir Next Medium" panose="020B0603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es-ES" b="1" dirty="0" smtClean="0">
                <a:solidFill>
                  <a:schemeClr val="bg1"/>
                </a:solidFill>
                <a:latin typeface="Avenir Next Medium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posibilidades </a:t>
            </a:r>
            <a:r>
              <a:rPr lang="es-ES" b="1" dirty="0">
                <a:solidFill>
                  <a:schemeClr val="bg1"/>
                </a:solidFill>
                <a:latin typeface="Avenir Next Medium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de progreso y de ser protagonistas de su propio </a:t>
            </a:r>
            <a:r>
              <a:rPr lang="es-ES" b="1" dirty="0" smtClean="0">
                <a:solidFill>
                  <a:schemeClr val="bg1"/>
                </a:solidFill>
                <a:latin typeface="Avenir Next Medium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crecimiento. </a:t>
            </a:r>
            <a:endParaRPr lang="en-US" b="1" dirty="0">
              <a:solidFill>
                <a:schemeClr val="bg1"/>
              </a:solidFill>
              <a:latin typeface="Avenir Next Medium" panose="020B0603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17" name="Imagen 16"/>
          <p:cNvPicPr>
            <a:picLocks noChangeAspect="1"/>
          </p:cNvPicPr>
          <p:nvPr/>
        </p:nvPicPr>
        <p:blipFill>
          <a:blip r:embed="rId9" cstate="print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57039" y="4175459"/>
            <a:ext cx="834047" cy="834047"/>
          </a:xfrm>
          <a:prstGeom prst="rect">
            <a:avLst/>
          </a:prstGeom>
        </p:spPr>
      </p:pic>
      <p:sp>
        <p:nvSpPr>
          <p:cNvPr id="18" name="Rectángulo 17"/>
          <p:cNvSpPr/>
          <p:nvPr/>
        </p:nvSpPr>
        <p:spPr>
          <a:xfrm>
            <a:off x="2205057" y="4318361"/>
            <a:ext cx="8515550" cy="68505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es-ES" b="1" dirty="0">
                <a:solidFill>
                  <a:schemeClr val="bg1"/>
                </a:solidFill>
                <a:latin typeface="Avenir Next Medium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En </a:t>
            </a:r>
            <a:r>
              <a:rPr lang="es-ES" b="1" dirty="0" err="1">
                <a:solidFill>
                  <a:schemeClr val="bg1"/>
                </a:solidFill>
                <a:latin typeface="Avenir Next Medium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Mornese</a:t>
            </a:r>
            <a:r>
              <a:rPr lang="es-ES" b="1" dirty="0">
                <a:solidFill>
                  <a:schemeClr val="bg1"/>
                </a:solidFill>
                <a:latin typeface="Avenir Next Medium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y en alrededores, había muchas niñas huérfanas, a </a:t>
            </a:r>
            <a:r>
              <a:rPr lang="es-ES" b="1" dirty="0" err="1">
                <a:solidFill>
                  <a:schemeClr val="bg1"/>
                </a:solidFill>
                <a:latin typeface="Avenir Next Medium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Maín</a:t>
            </a:r>
            <a:r>
              <a:rPr lang="es-ES" b="1" dirty="0">
                <a:solidFill>
                  <a:schemeClr val="bg1"/>
                </a:solidFill>
                <a:latin typeface="Avenir Next Medium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le preocupaba que estas pequeñas estuvieran solas y sin protección </a:t>
            </a:r>
            <a:endParaRPr lang="en-US" b="1" dirty="0">
              <a:solidFill>
                <a:schemeClr val="bg1"/>
              </a:solidFill>
              <a:latin typeface="Avenir Next Medium" panose="020B0603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6929564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n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2667001" y="-2667001"/>
            <a:ext cx="6857999" cy="12191999"/>
          </a:xfrm>
          <a:prstGeom prst="rect">
            <a:avLst/>
          </a:prstGeom>
        </p:spPr>
      </p:pic>
      <p:sp>
        <p:nvSpPr>
          <p:cNvPr id="10" name="Elipse 9"/>
          <p:cNvSpPr/>
          <p:nvPr/>
        </p:nvSpPr>
        <p:spPr>
          <a:xfrm>
            <a:off x="238503" y="4972594"/>
            <a:ext cx="1718536" cy="1700057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" name="Imagen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4629" y="5023954"/>
            <a:ext cx="1812367" cy="1622571"/>
          </a:xfrm>
          <a:prstGeom prst="rect">
            <a:avLst/>
          </a:prstGeom>
        </p:spPr>
      </p:pic>
      <p:pic>
        <p:nvPicPr>
          <p:cNvPr id="11" name="Imagen 10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2323" t="46821" b="21488"/>
          <a:stretch/>
        </p:blipFill>
        <p:spPr>
          <a:xfrm>
            <a:off x="9078685" y="117566"/>
            <a:ext cx="3500410" cy="2677886"/>
          </a:xfrm>
          <a:prstGeom prst="rect">
            <a:avLst/>
          </a:prstGeom>
        </p:spPr>
      </p:pic>
      <p:pic>
        <p:nvPicPr>
          <p:cNvPr id="7" name="Imagen 6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2285" b="45905"/>
          <a:stretch/>
        </p:blipFill>
        <p:spPr>
          <a:xfrm>
            <a:off x="0" y="65045"/>
            <a:ext cx="6696458" cy="2965805"/>
          </a:xfrm>
          <a:prstGeom prst="rect">
            <a:avLst/>
          </a:prstGeom>
        </p:spPr>
      </p:pic>
      <p:sp>
        <p:nvSpPr>
          <p:cNvPr id="8" name="Rectángulo 7"/>
          <p:cNvSpPr/>
          <p:nvPr/>
        </p:nvSpPr>
        <p:spPr>
          <a:xfrm>
            <a:off x="60959" y="2461379"/>
            <a:ext cx="9170126" cy="33010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es-ES" sz="4800" b="1" dirty="0" smtClean="0">
                <a:solidFill>
                  <a:schemeClr val="bg1"/>
                </a:solidFill>
                <a:latin typeface="Berlin Sans FB" panose="020E0602020502020306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¿CUÁLES SON LAS REALIDADES DE LOS JÓVENES QUE ME </a:t>
            </a:r>
          </a:p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es-ES" sz="4800" b="1" dirty="0" smtClean="0">
                <a:solidFill>
                  <a:schemeClr val="bg1"/>
                </a:solidFill>
                <a:latin typeface="Berlin Sans FB" panose="020E0602020502020306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PREOCUPAN?</a:t>
            </a:r>
            <a:endParaRPr lang="en-US" sz="4800" b="1" dirty="0">
              <a:solidFill>
                <a:schemeClr val="bg1"/>
              </a:solidFill>
              <a:latin typeface="Berlin Sans FB" panose="020E0602020502020306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3" name="Imagen 2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05987" y="3905502"/>
            <a:ext cx="4745396" cy="274102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42271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14:shred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n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2667001" y="-2667001"/>
            <a:ext cx="6857999" cy="12191999"/>
          </a:xfrm>
          <a:prstGeom prst="rect">
            <a:avLst/>
          </a:prstGeom>
        </p:spPr>
      </p:pic>
      <p:sp>
        <p:nvSpPr>
          <p:cNvPr id="7" name="Elipse 6"/>
          <p:cNvSpPr/>
          <p:nvPr/>
        </p:nvSpPr>
        <p:spPr>
          <a:xfrm>
            <a:off x="10326021" y="143692"/>
            <a:ext cx="1665681" cy="1647770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" name="Imagen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93530" y="294110"/>
            <a:ext cx="1736936" cy="1625819"/>
          </a:xfrm>
          <a:prstGeom prst="rect">
            <a:avLst/>
          </a:prstGeom>
        </p:spPr>
      </p:pic>
      <p:pic>
        <p:nvPicPr>
          <p:cNvPr id="9" name="Imagen 8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6869" r="56601"/>
          <a:stretch/>
        </p:blipFill>
        <p:spPr>
          <a:xfrm>
            <a:off x="122353" y="3095897"/>
            <a:ext cx="2633909" cy="3644537"/>
          </a:xfrm>
          <a:prstGeom prst="rect">
            <a:avLst/>
          </a:prstGeom>
        </p:spPr>
      </p:pic>
      <p:pic>
        <p:nvPicPr>
          <p:cNvPr id="10" name="Imagen 9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2285" b="45905"/>
          <a:stretch/>
        </p:blipFill>
        <p:spPr>
          <a:xfrm>
            <a:off x="0" y="65045"/>
            <a:ext cx="6696458" cy="2965805"/>
          </a:xfrm>
          <a:prstGeom prst="rect">
            <a:avLst/>
          </a:prstGeom>
        </p:spPr>
      </p:pic>
      <p:pic>
        <p:nvPicPr>
          <p:cNvPr id="3" name="Imagen 2"/>
          <p:cNvPicPr>
            <a:picLocks noChangeAspect="1"/>
          </p:cNvPicPr>
          <p:nvPr/>
        </p:nvPicPr>
        <p:blipFill rotWithShape="1">
          <a:blip r:embed="rId6"/>
          <a:srcRect l="25335" t="38482" r="43140" b="51876"/>
          <a:stretch/>
        </p:blipFill>
        <p:spPr>
          <a:xfrm>
            <a:off x="6495141" y="5760720"/>
            <a:ext cx="5696859" cy="97971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4" name="Imagen 3"/>
          <p:cNvPicPr>
            <a:picLocks noChangeAspect="1"/>
          </p:cNvPicPr>
          <p:nvPr/>
        </p:nvPicPr>
        <p:blipFill rotWithShape="1">
          <a:blip r:embed="rId6"/>
          <a:srcRect l="30396" t="48850" r="30489" b="29197"/>
          <a:stretch/>
        </p:blipFill>
        <p:spPr>
          <a:xfrm>
            <a:off x="2756262" y="2626018"/>
            <a:ext cx="9113095" cy="28756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4491867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n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2667001" y="-2667001"/>
            <a:ext cx="6857999" cy="12191999"/>
          </a:xfrm>
          <a:prstGeom prst="rect">
            <a:avLst/>
          </a:prstGeom>
        </p:spPr>
      </p:pic>
      <p:sp>
        <p:nvSpPr>
          <p:cNvPr id="7" name="Elipse 6"/>
          <p:cNvSpPr/>
          <p:nvPr/>
        </p:nvSpPr>
        <p:spPr>
          <a:xfrm>
            <a:off x="10326021" y="143692"/>
            <a:ext cx="1665681" cy="1647770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" name="Imagen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93530" y="294110"/>
            <a:ext cx="1736936" cy="1625819"/>
          </a:xfrm>
          <a:prstGeom prst="rect">
            <a:avLst/>
          </a:prstGeom>
        </p:spPr>
      </p:pic>
      <p:pic>
        <p:nvPicPr>
          <p:cNvPr id="9" name="Imagen 8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6869" r="56601"/>
          <a:stretch/>
        </p:blipFill>
        <p:spPr>
          <a:xfrm>
            <a:off x="122353" y="3095897"/>
            <a:ext cx="2633909" cy="3644537"/>
          </a:xfrm>
          <a:prstGeom prst="rect">
            <a:avLst/>
          </a:prstGeom>
        </p:spPr>
      </p:pic>
      <p:pic>
        <p:nvPicPr>
          <p:cNvPr id="10" name="Imagen 9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2285" b="45905"/>
          <a:stretch/>
        </p:blipFill>
        <p:spPr>
          <a:xfrm>
            <a:off x="0" y="65045"/>
            <a:ext cx="6696458" cy="2965805"/>
          </a:xfrm>
          <a:prstGeom prst="rect">
            <a:avLst/>
          </a:prstGeom>
        </p:spPr>
      </p:pic>
      <p:pic>
        <p:nvPicPr>
          <p:cNvPr id="3" name="Imagen 2"/>
          <p:cNvPicPr>
            <a:picLocks noChangeAspect="1"/>
          </p:cNvPicPr>
          <p:nvPr/>
        </p:nvPicPr>
        <p:blipFill rotWithShape="1">
          <a:blip r:embed="rId6"/>
          <a:srcRect l="25335" t="38482" r="43140" b="51876"/>
          <a:stretch/>
        </p:blipFill>
        <p:spPr>
          <a:xfrm>
            <a:off x="6495141" y="5760720"/>
            <a:ext cx="5696859" cy="97971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" name="Imagen 1"/>
          <p:cNvPicPr>
            <a:picLocks noChangeAspect="1"/>
          </p:cNvPicPr>
          <p:nvPr/>
        </p:nvPicPr>
        <p:blipFill rotWithShape="1">
          <a:blip r:embed="rId7"/>
          <a:srcRect l="29452" t="38482" r="30589" b="46518"/>
          <a:stretch/>
        </p:blipFill>
        <p:spPr>
          <a:xfrm>
            <a:off x="2576754" y="2526076"/>
            <a:ext cx="9453712" cy="19952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6198571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n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2667001" y="-2667001"/>
            <a:ext cx="6857999" cy="12191999"/>
          </a:xfrm>
          <a:prstGeom prst="rect">
            <a:avLst/>
          </a:prstGeom>
        </p:spPr>
      </p:pic>
      <p:sp>
        <p:nvSpPr>
          <p:cNvPr id="7" name="Elipse 6"/>
          <p:cNvSpPr/>
          <p:nvPr/>
        </p:nvSpPr>
        <p:spPr>
          <a:xfrm>
            <a:off x="10326021" y="143692"/>
            <a:ext cx="1665681" cy="1647770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" name="Imagen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93530" y="294110"/>
            <a:ext cx="1736936" cy="1625819"/>
          </a:xfrm>
          <a:prstGeom prst="rect">
            <a:avLst/>
          </a:prstGeom>
        </p:spPr>
      </p:pic>
      <p:pic>
        <p:nvPicPr>
          <p:cNvPr id="9" name="Imagen 8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6869" r="56601"/>
          <a:stretch/>
        </p:blipFill>
        <p:spPr>
          <a:xfrm>
            <a:off x="122353" y="3095897"/>
            <a:ext cx="2633909" cy="3644537"/>
          </a:xfrm>
          <a:prstGeom prst="rect">
            <a:avLst/>
          </a:prstGeom>
        </p:spPr>
      </p:pic>
      <p:pic>
        <p:nvPicPr>
          <p:cNvPr id="10" name="Imagen 9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2285" b="45905"/>
          <a:stretch/>
        </p:blipFill>
        <p:spPr>
          <a:xfrm>
            <a:off x="0" y="65045"/>
            <a:ext cx="6696458" cy="2965805"/>
          </a:xfrm>
          <a:prstGeom prst="rect">
            <a:avLst/>
          </a:prstGeom>
        </p:spPr>
      </p:pic>
      <p:pic>
        <p:nvPicPr>
          <p:cNvPr id="3" name="Imagen 2"/>
          <p:cNvPicPr>
            <a:picLocks noChangeAspect="1"/>
          </p:cNvPicPr>
          <p:nvPr/>
        </p:nvPicPr>
        <p:blipFill rotWithShape="1">
          <a:blip r:embed="rId6"/>
          <a:srcRect l="25335" t="38482" r="43140" b="51876"/>
          <a:stretch/>
        </p:blipFill>
        <p:spPr>
          <a:xfrm>
            <a:off x="6495141" y="5760720"/>
            <a:ext cx="5696859" cy="97971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" name="Imagen 1"/>
          <p:cNvPicPr>
            <a:picLocks noChangeAspect="1"/>
          </p:cNvPicPr>
          <p:nvPr/>
        </p:nvPicPr>
        <p:blipFill rotWithShape="1">
          <a:blip r:embed="rId7"/>
          <a:srcRect l="30255" t="55446" r="29787" b="27054"/>
          <a:stretch/>
        </p:blipFill>
        <p:spPr>
          <a:xfrm>
            <a:off x="2878615" y="2993245"/>
            <a:ext cx="9070662" cy="22334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7997437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n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2667000" y="-2667000"/>
            <a:ext cx="6857999" cy="12191999"/>
          </a:xfrm>
          <a:prstGeom prst="rect">
            <a:avLst/>
          </a:prstGeom>
        </p:spPr>
      </p:pic>
      <p:sp>
        <p:nvSpPr>
          <p:cNvPr id="7" name="Elipse 6"/>
          <p:cNvSpPr/>
          <p:nvPr/>
        </p:nvSpPr>
        <p:spPr>
          <a:xfrm>
            <a:off x="10326021" y="143692"/>
            <a:ext cx="1665681" cy="1647770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" name="Imagen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93530" y="294110"/>
            <a:ext cx="1736936" cy="1625819"/>
          </a:xfrm>
          <a:prstGeom prst="rect">
            <a:avLst/>
          </a:prstGeom>
        </p:spPr>
      </p:pic>
      <p:pic>
        <p:nvPicPr>
          <p:cNvPr id="9" name="Imagen 8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6869" r="56601"/>
          <a:stretch/>
        </p:blipFill>
        <p:spPr>
          <a:xfrm>
            <a:off x="122353" y="3095897"/>
            <a:ext cx="2633909" cy="3644537"/>
          </a:xfrm>
          <a:prstGeom prst="rect">
            <a:avLst/>
          </a:prstGeom>
        </p:spPr>
      </p:pic>
      <p:pic>
        <p:nvPicPr>
          <p:cNvPr id="10" name="Imagen 9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2285" b="45905"/>
          <a:stretch/>
        </p:blipFill>
        <p:spPr>
          <a:xfrm>
            <a:off x="0" y="65045"/>
            <a:ext cx="6696458" cy="2965805"/>
          </a:xfrm>
          <a:prstGeom prst="rect">
            <a:avLst/>
          </a:prstGeom>
        </p:spPr>
      </p:pic>
      <p:pic>
        <p:nvPicPr>
          <p:cNvPr id="3" name="Imagen 2"/>
          <p:cNvPicPr>
            <a:picLocks noChangeAspect="1"/>
          </p:cNvPicPr>
          <p:nvPr/>
        </p:nvPicPr>
        <p:blipFill rotWithShape="1">
          <a:blip r:embed="rId6"/>
          <a:srcRect l="25335" t="38482" r="43140" b="51876"/>
          <a:stretch/>
        </p:blipFill>
        <p:spPr>
          <a:xfrm>
            <a:off x="6495141" y="5760720"/>
            <a:ext cx="5696859" cy="97971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4" name="Imagen 3"/>
          <p:cNvPicPr>
            <a:picLocks noChangeAspect="1"/>
          </p:cNvPicPr>
          <p:nvPr/>
        </p:nvPicPr>
        <p:blipFill rotWithShape="1">
          <a:blip r:embed="rId7"/>
          <a:srcRect l="29151" t="39554" r="30087" b="40625"/>
          <a:stretch/>
        </p:blipFill>
        <p:spPr>
          <a:xfrm>
            <a:off x="2809927" y="2664823"/>
            <a:ext cx="9181775" cy="25102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9546670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n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2667001" y="-2667001"/>
            <a:ext cx="6857999" cy="12191999"/>
          </a:xfrm>
          <a:prstGeom prst="rect">
            <a:avLst/>
          </a:prstGeom>
        </p:spPr>
      </p:pic>
      <p:sp>
        <p:nvSpPr>
          <p:cNvPr id="10" name="Elipse 9"/>
          <p:cNvSpPr/>
          <p:nvPr/>
        </p:nvSpPr>
        <p:spPr>
          <a:xfrm>
            <a:off x="238503" y="4972594"/>
            <a:ext cx="1718536" cy="1700057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" name="Imagen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4629" y="5023954"/>
            <a:ext cx="1812367" cy="1622571"/>
          </a:xfrm>
          <a:prstGeom prst="rect">
            <a:avLst/>
          </a:prstGeom>
        </p:spPr>
      </p:pic>
      <p:pic>
        <p:nvPicPr>
          <p:cNvPr id="11" name="Imagen 10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2323" t="46821" b="21488"/>
          <a:stretch/>
        </p:blipFill>
        <p:spPr>
          <a:xfrm>
            <a:off x="9078685" y="117566"/>
            <a:ext cx="3500410" cy="2677886"/>
          </a:xfrm>
          <a:prstGeom prst="rect">
            <a:avLst/>
          </a:prstGeom>
        </p:spPr>
      </p:pic>
      <p:pic>
        <p:nvPicPr>
          <p:cNvPr id="7" name="Imagen 6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2285" b="45905"/>
          <a:stretch/>
        </p:blipFill>
        <p:spPr>
          <a:xfrm>
            <a:off x="0" y="65045"/>
            <a:ext cx="6696458" cy="2965805"/>
          </a:xfrm>
          <a:prstGeom prst="rect">
            <a:avLst/>
          </a:prstGeom>
        </p:spPr>
      </p:pic>
      <p:sp>
        <p:nvSpPr>
          <p:cNvPr id="5" name="Rectángulo 4"/>
          <p:cNvSpPr/>
          <p:nvPr/>
        </p:nvSpPr>
        <p:spPr>
          <a:xfrm>
            <a:off x="2431435" y="2795452"/>
            <a:ext cx="8530046" cy="3785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" sz="4800" dirty="0">
                <a:solidFill>
                  <a:schemeClr val="bg1"/>
                </a:solidFill>
                <a:latin typeface="Avenir Next Heavy" panose="020B0903020202020204" pitchFamily="34" charset="0"/>
              </a:rPr>
              <a:t> ¿Cuál es la realidad que más te interpelo? </a:t>
            </a:r>
            <a:endParaRPr lang="es-ES" sz="4800" dirty="0" smtClean="0">
              <a:solidFill>
                <a:schemeClr val="bg1"/>
              </a:solidFill>
              <a:latin typeface="Avenir Next Heavy" panose="020B0903020202020204" pitchFamily="34" charset="0"/>
            </a:endParaRPr>
          </a:p>
          <a:p>
            <a:pPr algn="ctr"/>
            <a:endParaRPr lang="es-ES" sz="4800" dirty="0" smtClean="0">
              <a:solidFill>
                <a:schemeClr val="bg1"/>
              </a:solidFill>
              <a:latin typeface="Avenir Next Heavy" panose="020B0903020202020204" pitchFamily="34" charset="0"/>
            </a:endParaRPr>
          </a:p>
          <a:p>
            <a:pPr algn="ctr"/>
            <a:r>
              <a:rPr lang="es-ES" sz="4800" dirty="0" smtClean="0">
                <a:solidFill>
                  <a:schemeClr val="bg1"/>
                </a:solidFill>
                <a:latin typeface="Avenir Next Heavy" panose="020B0903020202020204" pitchFamily="34" charset="0"/>
              </a:rPr>
              <a:t>¿Cuáles </a:t>
            </a:r>
            <a:r>
              <a:rPr lang="es-ES" sz="4800" dirty="0">
                <a:solidFill>
                  <a:schemeClr val="bg1"/>
                </a:solidFill>
                <a:latin typeface="Avenir Next Heavy" panose="020B0903020202020204" pitchFamily="34" charset="0"/>
              </a:rPr>
              <a:t>realidades se parecen a las mías? </a:t>
            </a:r>
            <a:endParaRPr lang="en-US" sz="4800" dirty="0">
              <a:solidFill>
                <a:schemeClr val="bg1"/>
              </a:solidFill>
              <a:latin typeface="Avenir Next Heavy" panose="020B0903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411361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n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2667001" y="-2667001"/>
            <a:ext cx="6857999" cy="12191999"/>
          </a:xfrm>
          <a:prstGeom prst="rect">
            <a:avLst/>
          </a:prstGeom>
        </p:spPr>
      </p:pic>
      <p:pic>
        <p:nvPicPr>
          <p:cNvPr id="3" name="eMLLNU4xV98"/>
          <p:cNvPicPr>
            <a:picLocks noRot="1" noChangeAspect="1"/>
          </p:cNvPicPr>
          <p:nvPr>
            <a:videoFile r:link="rId1"/>
          </p:nvPr>
        </p:nvPicPr>
        <p:blipFill>
          <a:blip r:embed="rId4"/>
          <a:stretch>
            <a:fillRect/>
          </a:stretch>
        </p:blipFill>
        <p:spPr>
          <a:xfrm>
            <a:off x="2843349" y="1502194"/>
            <a:ext cx="8725987" cy="4908368"/>
          </a:xfrm>
          <a:prstGeom prst="rect">
            <a:avLst/>
          </a:prstGeom>
        </p:spPr>
      </p:pic>
      <p:sp>
        <p:nvSpPr>
          <p:cNvPr id="5" name="Rectángulo 4"/>
          <p:cNvSpPr/>
          <p:nvPr/>
        </p:nvSpPr>
        <p:spPr>
          <a:xfrm>
            <a:off x="890451" y="410510"/>
            <a:ext cx="10411097" cy="88267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es-ES" sz="4800" b="1" dirty="0" smtClean="0">
                <a:solidFill>
                  <a:schemeClr val="bg1"/>
                </a:solidFill>
                <a:latin typeface="Berlin Sans FB" panose="020E0602020502020306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EL AMOR DE DIOS POR NOSOTROS</a:t>
            </a:r>
            <a:endParaRPr lang="en-US" sz="4800" b="1" dirty="0">
              <a:solidFill>
                <a:schemeClr val="bg1"/>
              </a:solidFill>
              <a:latin typeface="Berlin Sans FB" panose="020E0602020502020306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7" name="Imagen 6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6869" r="56601"/>
          <a:stretch/>
        </p:blipFill>
        <p:spPr>
          <a:xfrm>
            <a:off x="122353" y="3095897"/>
            <a:ext cx="2633909" cy="36445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731413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>
        <p14:warp dir="in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n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2667001" y="-2667001"/>
            <a:ext cx="6857999" cy="12191999"/>
          </a:xfrm>
          <a:prstGeom prst="rect">
            <a:avLst/>
          </a:prstGeom>
        </p:spPr>
      </p:pic>
      <p:sp>
        <p:nvSpPr>
          <p:cNvPr id="10" name="Elipse 9"/>
          <p:cNvSpPr/>
          <p:nvPr/>
        </p:nvSpPr>
        <p:spPr>
          <a:xfrm>
            <a:off x="238503" y="4972594"/>
            <a:ext cx="1718536" cy="1700057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" name="Imagen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4629" y="5023954"/>
            <a:ext cx="1812367" cy="1622571"/>
          </a:xfrm>
          <a:prstGeom prst="rect">
            <a:avLst/>
          </a:prstGeom>
        </p:spPr>
      </p:pic>
      <p:pic>
        <p:nvPicPr>
          <p:cNvPr id="11" name="Imagen 10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2323" t="46821" b="21488"/>
          <a:stretch/>
        </p:blipFill>
        <p:spPr>
          <a:xfrm>
            <a:off x="9078685" y="117566"/>
            <a:ext cx="3500410" cy="2677886"/>
          </a:xfrm>
          <a:prstGeom prst="rect">
            <a:avLst/>
          </a:prstGeom>
        </p:spPr>
      </p:pic>
      <p:pic>
        <p:nvPicPr>
          <p:cNvPr id="7" name="Imagen 6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2285" b="45905"/>
          <a:stretch/>
        </p:blipFill>
        <p:spPr>
          <a:xfrm>
            <a:off x="0" y="65045"/>
            <a:ext cx="6696458" cy="2965805"/>
          </a:xfrm>
          <a:prstGeom prst="rect">
            <a:avLst/>
          </a:prstGeom>
        </p:spPr>
      </p:pic>
      <p:sp>
        <p:nvSpPr>
          <p:cNvPr id="5" name="Rectángulo 4"/>
          <p:cNvSpPr/>
          <p:nvPr/>
        </p:nvSpPr>
        <p:spPr>
          <a:xfrm>
            <a:off x="3506060" y="3130111"/>
            <a:ext cx="8530046" cy="3785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CO" sz="3200" dirty="0">
                <a:solidFill>
                  <a:schemeClr val="bg1"/>
                </a:solidFill>
                <a:latin typeface="Bauhaus 93" panose="04030905020B02020C02" pitchFamily="82" charset="0"/>
              </a:rPr>
              <a:t>DA GRACIAS: Ora en silencio estos fenómenos celestes (realidades) que viven tantos jóvenes de hoy en sus constelaciones. Pide para ti y para ellos la sabiduría de saber guiar sus vidas hacia la verdadera luz y de buscar siempre la fuente que da el auténtico brillo a la vida. </a:t>
            </a:r>
            <a:endParaRPr lang="en-US" sz="3200" dirty="0">
              <a:solidFill>
                <a:schemeClr val="bg1"/>
              </a:solidFill>
              <a:latin typeface="Bauhaus 93" panose="04030905020B02020C02" pitchFamily="82" charset="0"/>
            </a:endParaRPr>
          </a:p>
          <a:p>
            <a:pPr algn="ctr"/>
            <a:endParaRPr lang="en-US" sz="4800" dirty="0">
              <a:solidFill>
                <a:schemeClr val="bg1"/>
              </a:solidFill>
              <a:latin typeface="Avenir Next Heavy" panose="020B0903020202020204" pitchFamily="34" charset="0"/>
            </a:endParaRPr>
          </a:p>
        </p:txBody>
      </p:sp>
      <p:pic>
        <p:nvPicPr>
          <p:cNvPr id="3" name="Imagen 2"/>
          <p:cNvPicPr>
            <a:picLocks noChangeAspect="1"/>
          </p:cNvPicPr>
          <p:nvPr/>
        </p:nvPicPr>
        <p:blipFill>
          <a:blip r:embed="rId6">
            <a:duotone>
              <a:schemeClr val="accent4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0" b="97105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66557" y="2926348"/>
            <a:ext cx="2084480" cy="30465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928743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699</TotalTime>
  <Words>237</Words>
  <Application>Microsoft Office PowerPoint</Application>
  <PresentationFormat>Panorámica</PresentationFormat>
  <Paragraphs>17</Paragraphs>
  <Slides>12</Slides>
  <Notes>0</Notes>
  <HiddenSlides>0</HiddenSlides>
  <MMClips>1</MMClips>
  <ScaleCrop>false</ScaleCrop>
  <HeadingPairs>
    <vt:vector size="6" baseType="variant">
      <vt:variant>
        <vt:lpstr>Fuentes usadas</vt:lpstr>
      </vt:variant>
      <vt:variant>
        <vt:i4>9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12</vt:i4>
      </vt:variant>
    </vt:vector>
  </HeadingPairs>
  <TitlesOfParts>
    <vt:vector size="22" baseType="lpstr">
      <vt:lpstr>Arial</vt:lpstr>
      <vt:lpstr>Avenir Next Heavy</vt:lpstr>
      <vt:lpstr>Avenir Next Medium</vt:lpstr>
      <vt:lpstr>avocado</vt:lpstr>
      <vt:lpstr>Bauhaus 93</vt:lpstr>
      <vt:lpstr>Berlin Sans FB</vt:lpstr>
      <vt:lpstr>Calibri</vt:lpstr>
      <vt:lpstr>Calibri Light</vt:lpstr>
      <vt:lpstr>Times New Roman</vt:lpstr>
      <vt:lpstr>Tema de Office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Home</dc:creator>
  <cp:lastModifiedBy>Home</cp:lastModifiedBy>
  <cp:revision>29</cp:revision>
  <dcterms:created xsi:type="dcterms:W3CDTF">2020-06-04T21:48:13Z</dcterms:created>
  <dcterms:modified xsi:type="dcterms:W3CDTF">2020-06-13T01:32:41Z</dcterms:modified>
</cp:coreProperties>
</file>