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</p:sldIdLst>
  <p:sldSz cx="9144000" cy="6858000" type="screen4x3"/>
  <p:notesSz cx="6858000" cy="91170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FF33"/>
    <a:srgbClr val="33CCFF"/>
    <a:srgbClr val="CC3300"/>
    <a:srgbClr val="FFCC00"/>
    <a:srgbClr val="800000"/>
    <a:srgbClr val="FF9966"/>
    <a:srgbClr val="FFFF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575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"/>
    </p:cViewPr>
  </p:sorterViewPr>
  <p:notesViewPr>
    <p:cSldViewPr>
      <p:cViewPr varScale="1">
        <p:scale>
          <a:sx n="31" d="100"/>
          <a:sy n="31" d="100"/>
        </p:scale>
        <p:origin x="-1200" y="-66"/>
      </p:cViewPr>
      <p:guideLst>
        <p:guide orient="horz" pos="2872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763C034-C6FC-4C4D-8708-4CADAB5A7288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0" y="301625"/>
            <a:ext cx="1588" cy="1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503238" y="4303713"/>
            <a:ext cx="5856287" cy="404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50938" y="684213"/>
            <a:ext cx="4556125" cy="3417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 txBox="1"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O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2pPr>
      <a:lvl3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3pPr>
      <a:lvl4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4pPr>
      <a:lvl5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Times New Roman" pitchFamily="18" charset="0"/>
        </a:defRPr>
      </a:lvl9pPr>
    </p:titleStyle>
    <p:bodyStyle>
      <a:lvl1pPr marL="341313" indent="-341313" algn="l" defTabSz="449263" rtl="0" fontAlgn="base">
        <a:spcBef>
          <a:spcPts val="788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fontAlgn="base">
        <a:spcBef>
          <a:spcPts val="688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fontAlgn="base">
        <a:spcBef>
          <a:spcPts val="588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488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art_0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0" y="525780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ca-ES" sz="2000" b="1">
                <a:solidFill>
                  <a:schemeClr val="bg1"/>
                </a:solidFill>
                <a:latin typeface="Comic Sans MS" pitchFamily="66" charset="0"/>
              </a:rPr>
              <a:t>A su gusto con el</a:t>
            </a:r>
            <a:r>
              <a:rPr lang="ca-ES" sz="200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ca-ES" sz="4800" b="1">
                <a:solidFill>
                  <a:srgbClr val="FF3300"/>
                </a:solidFill>
                <a:latin typeface="Wingdings" pitchFamily="2" charset="2"/>
              </a:rPr>
              <a:t>8</a:t>
            </a:r>
            <a:r>
              <a:rPr lang="ca-ES" sz="200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ca-ES" sz="2000" b="1">
                <a:solidFill>
                  <a:schemeClr val="bg1"/>
                </a:solidFill>
                <a:latin typeface="Comic Sans MS" pitchFamily="66" charset="0"/>
              </a:rPr>
              <a:t>Con sonido </a:t>
            </a:r>
            <a:r>
              <a:rPr lang="ca-ES" sz="4800">
                <a:solidFill>
                  <a:srgbClr val="00FF00"/>
                </a:solidFill>
                <a:latin typeface="Webdings" pitchFamily="18" charset="2"/>
              </a:rPr>
              <a:t>¯</a:t>
            </a:r>
          </a:p>
        </p:txBody>
      </p:sp>
    </p:spTree>
  </p:cSld>
  <p:clrMapOvr>
    <a:masterClrMapping/>
  </p:clrMapOvr>
  <p:transition spd="slow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0"/>
            <a:ext cx="467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5508625" y="1552575"/>
            <a:ext cx="3311525" cy="4108450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cruz es para todos aquellos que estén de verdad dispuestos a cargar con ella: las  responsabilidades de cada día, el perdón, la solidaridad,</a:t>
            </a:r>
            <a:r>
              <a:rPr kumimoji="1" lang="es-MX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kumimoji="1" lang="es-MX" sz="2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el amar sin condiciones,</a:t>
            </a:r>
            <a:r>
              <a:rPr kumimoji="1" lang="es-MX" sz="2400">
                <a:latin typeface="Tahoma" pitchFamily="34" charset="0"/>
                <a:cs typeface="Tahoma" pitchFamily="34" charset="0"/>
              </a:rPr>
              <a:t> </a:t>
            </a:r>
            <a:r>
              <a:rPr kumimoji="1" lang="es-MX" sz="2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comprensión.</a:t>
            </a:r>
            <a:endParaRPr kumimoji="1" lang="ca-ES" sz="2400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0"/>
            <a:ext cx="500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900113" y="2509838"/>
            <a:ext cx="1800225" cy="2647950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Mi túnica, a todo aquel que divida y reparta todo lo suyo. </a:t>
            </a:r>
            <a:endParaRPr lang="ca-ES" sz="2400" b="1">
              <a:solidFill>
                <a:srgbClr val="CC33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odic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76400"/>
            <a:ext cx="9144000" cy="4716463"/>
          </a:xfrm>
          <a:prstGeom prst="rect">
            <a:avLst/>
          </a:prstGeom>
          <a:noFill/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835150" y="369888"/>
            <a:ext cx="5976938" cy="1187450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ES" sz="2400" b="1">
                <a:solidFill>
                  <a:srgbClr val="33CCFF"/>
                </a:solidFill>
                <a:latin typeface="Tahoma" pitchFamily="34" charset="0"/>
                <a:cs typeface="Tahoma" pitchFamily="34" charset="0"/>
              </a:rPr>
              <a:t>Mi palabra y las enseñanzas que me confió mi Padre, a todo aquel que las escuche y las ponga en práctica.</a:t>
            </a:r>
            <a:endParaRPr lang="es-ES" sz="2400" b="1">
              <a:solidFill>
                <a:srgbClr val="33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527175" y="2801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llorerams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476375" y="3500438"/>
            <a:ext cx="6408738" cy="3140075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es-MX" sz="4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Mi perdón es para todos: para los que día tras día, pecado tras pecado, saben volver a confiar en el amor del Padre.</a:t>
            </a:r>
            <a:endParaRPr lang="ca-ES" sz="4000" b="1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P101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924300" y="3284538"/>
            <a:ext cx="4608513" cy="3140075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Yo,                       Jesús de Nazaret, esperando aquel día, en que sólo habrá ¡vida!</a:t>
            </a:r>
            <a:endParaRPr lang="es-ES" sz="40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0" y="692150"/>
            <a:ext cx="91440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ca-ES" sz="8500" b="1">
                <a:solidFill>
                  <a:srgbClr val="FFFF00"/>
                </a:solidFill>
                <a:latin typeface="EraserDust" pitchFamily="34" charset="0"/>
                <a:cs typeface="Times New Roman" pitchFamily="18" charset="0"/>
              </a:rPr>
              <a:t>EL TESTAMENTO DE JESÚS DE NAZARET</a:t>
            </a:r>
            <a:endParaRPr lang="ca-ES" sz="8500">
              <a:solidFill>
                <a:srgbClr val="FFFF00"/>
              </a:solidFill>
              <a:latin typeface="EraserDust" pitchFamily="34" charset="0"/>
            </a:endParaRPr>
          </a:p>
        </p:txBody>
      </p:sp>
    </p:spTree>
  </p:cSld>
  <p:clrMapOvr>
    <a:masterClrMapping/>
  </p:clrMapOvr>
  <p:transition spd="slow">
    <p:randomBar/>
    <p:sndAc>
      <p:stSnd loop="1">
        <p:snd r:embed="rId3" name="Enya (One By One)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besjud9t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8363" y="0"/>
            <a:ext cx="5735637" cy="6858000"/>
          </a:xfrm>
          <a:prstGeom prst="rect">
            <a:avLst/>
          </a:prstGeom>
          <a:noFill/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07950" y="746125"/>
            <a:ext cx="3240088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s-MX" sz="2400" b="1">
                <a:solidFill>
                  <a:srgbClr val="FF9966"/>
                </a:solidFill>
                <a:latin typeface="Tahoma" pitchFamily="34" charset="0"/>
                <a:cs typeface="Tahoma" pitchFamily="34" charset="0"/>
              </a:rPr>
              <a:t>Yo, Jesús de Nazaret, viendo próxima mi hora, </a:t>
            </a:r>
          </a:p>
          <a:p>
            <a:r>
              <a:rPr kumimoji="1" lang="es-MX" sz="2400" b="1">
                <a:solidFill>
                  <a:srgbClr val="FF9966"/>
                </a:solidFill>
                <a:latin typeface="Tahoma" pitchFamily="34" charset="0"/>
                <a:cs typeface="Tahoma" pitchFamily="34" charset="0"/>
              </a:rPr>
              <a:t>y estando en posesión de plenas facultades para firmar este documento, </a:t>
            </a:r>
          </a:p>
          <a:p>
            <a:endParaRPr kumimoji="1" lang="es-MX" sz="2400" b="1">
              <a:solidFill>
                <a:srgbClr val="FF9966"/>
              </a:solidFill>
              <a:latin typeface="Tahoma" pitchFamily="34" charset="0"/>
              <a:cs typeface="Tahoma" pitchFamily="34" charset="0"/>
            </a:endParaRPr>
          </a:p>
          <a:p>
            <a:r>
              <a:rPr kumimoji="1" lang="es-MX" sz="2400" b="1">
                <a:solidFill>
                  <a:srgbClr val="FF9966"/>
                </a:solidFill>
                <a:latin typeface="Tahoma" pitchFamily="34" charset="0"/>
                <a:cs typeface="Tahoma" pitchFamily="34" charset="0"/>
              </a:rPr>
              <a:t>deseo repartir los bienes que han estado presentes en mi vida y la han marcado significativamente.</a:t>
            </a:r>
            <a:endParaRPr kumimoji="1" lang="es-ES" sz="2400" b="1">
              <a:solidFill>
                <a:srgbClr val="FF9966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23850" y="549275"/>
            <a:ext cx="48593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Doy la estrella, a los que están desorientados y necesitan ver claro para seguir adelante,     y a todo aquel que desee ser guiado o servir de guía.</a:t>
            </a:r>
            <a:endParaRPr lang="es-ES" sz="2400">
              <a:solidFill>
                <a:srgbClr val="FFFF99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0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516" name="Text Box 1028"/>
          <p:cNvSpPr txBox="1">
            <a:spLocks noChangeArrowheads="1"/>
          </p:cNvSpPr>
          <p:nvPr/>
        </p:nvSpPr>
        <p:spPr bwMode="auto">
          <a:xfrm>
            <a:off x="179388" y="5013325"/>
            <a:ext cx="62642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rgbClr val="FFCC00"/>
                </a:solidFill>
                <a:latin typeface="Tahoma" pitchFamily="34" charset="0"/>
                <a:cs typeface="Tahoma" pitchFamily="34" charset="0"/>
              </a:rPr>
              <a:t>El pesebre,  a  los que no tienen nada, ni siquiera un sitio para cobijarse o un fuego donde calentarse y poder hablar con un amigo. </a:t>
            </a:r>
            <a:endParaRPr lang="es-ES" sz="2400">
              <a:solidFill>
                <a:srgbClr val="FFCC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504825" y="5589588"/>
            <a:ext cx="82438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Mis sandalias son para los que deseen emprender un nuevo camino; para aquellos que siempre estén dispuestos a estar en camino. </a:t>
            </a:r>
            <a:endParaRPr lang="es-ES" sz="24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763"/>
            <a:ext cx="9144000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07950" y="4581525"/>
            <a:ext cx="7993063" cy="1552575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s-MX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La  palangana donde lavaré los pies a mis amigos, a quien quiera servir, a quien desee ser pequeño ante los ojos del mundo, pues será grande a sus propios ojos y a los ojos de mi Padre.</a:t>
            </a:r>
            <a:endParaRPr lang="ca-ES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MANOS partiendo P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828675" y="153988"/>
            <a:ext cx="8064500" cy="1187450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kumimoji="1" lang="es-MX" sz="2400" b="1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El plato, donde voy a partir el pan, es para los que vivan en fraternidad, para los que estén dispuestos a amar ante todo y a todos.</a:t>
            </a:r>
            <a:endParaRPr lang="ca-ES" sz="2400" b="1">
              <a:solidFill>
                <a:srgbClr val="8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alzespigu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7800"/>
            <a:ext cx="9144000" cy="7035800"/>
          </a:xfrm>
          <a:prstGeom prst="rect">
            <a:avLst/>
          </a:prstGeom>
          <a:noFill/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44463" y="723900"/>
            <a:ext cx="4643437" cy="1552575"/>
          </a:xfrm>
          <a:prstGeom prst="rect">
            <a:avLst/>
          </a:prstGeom>
          <a:solidFill>
            <a:srgbClr val="80808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es-MX" sz="2400" b="1">
                <a:solidFill>
                  <a:srgbClr val="FFCC00"/>
                </a:solidFill>
                <a:latin typeface="Tahoma" pitchFamily="34" charset="0"/>
                <a:cs typeface="Tahoma" pitchFamily="34" charset="0"/>
              </a:rPr>
              <a:t>El cáliz lo dejo a quienes estén sedientos de un mundo mejor y una sociedad más justa.</a:t>
            </a:r>
            <a:endParaRPr lang="ca-ES" sz="2400" b="1">
              <a:solidFill>
                <a:srgbClr val="FFCC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 autoUpdateAnimBg="0"/>
    </p:bldLst>
  </p:timing>
</p:sld>
</file>

<file path=ppt/theme/theme1.xml><?xml version="1.0" encoding="utf-8"?>
<a:theme xmlns:a="http://schemas.openxmlformats.org/drawingml/2006/main" name="Recomenzar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9900"/>
      </a:hlink>
      <a:folHlink>
        <a:srgbClr val="B2B2B2"/>
      </a:folHlink>
    </a:clrScheme>
    <a:fontScheme name="Recomenza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comenza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enza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enza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enza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enza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enza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enza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Recomenzar</Template>
  <TotalTime>735</TotalTime>
  <Words>343</Words>
  <PresentationFormat>Presentación en pantalla (4:3)</PresentationFormat>
  <Paragraphs>17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2" baseType="lpstr">
      <vt:lpstr>Times New Roman</vt:lpstr>
      <vt:lpstr>Arial</vt:lpstr>
      <vt:lpstr>Comic Sans MS</vt:lpstr>
      <vt:lpstr>Tahoma</vt:lpstr>
      <vt:lpstr>Wingdings</vt:lpstr>
      <vt:lpstr>Webdings</vt:lpstr>
      <vt:lpstr>EraserDust</vt:lpstr>
      <vt:lpstr>Recomenzar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SERVICONTROL MONTERREY S.A DE C.V.</dc:creator>
  <cp:lastModifiedBy>Usuario</cp:lastModifiedBy>
  <cp:revision>23</cp:revision>
  <dcterms:created xsi:type="dcterms:W3CDTF">2006-09-19T12:51:22Z</dcterms:created>
  <dcterms:modified xsi:type="dcterms:W3CDTF">2012-02-13T23:13:53Z</dcterms:modified>
</cp:coreProperties>
</file>