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E80F9-5775-4B63-83F7-13CBBE36D2E7}" type="datetimeFigureOut">
              <a:rPr lang="es-MX" smtClean="0"/>
              <a:pPr/>
              <a:t>15/12/2012</a:t>
            </a:fld>
            <a:endParaRPr lang="es-MX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5B70-2973-4A6C-AFB9-CA7C780DA65D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E80F9-5775-4B63-83F7-13CBBE36D2E7}" type="datetimeFigureOut">
              <a:rPr lang="es-MX" smtClean="0"/>
              <a:pPr/>
              <a:t>15/12/2012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5B70-2973-4A6C-AFB9-CA7C780DA65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E80F9-5775-4B63-83F7-13CBBE36D2E7}" type="datetimeFigureOut">
              <a:rPr lang="es-MX" smtClean="0"/>
              <a:pPr/>
              <a:t>15/12/2012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5B70-2973-4A6C-AFB9-CA7C780DA65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E80F9-5775-4B63-83F7-13CBBE36D2E7}" type="datetimeFigureOut">
              <a:rPr lang="es-MX" smtClean="0"/>
              <a:pPr/>
              <a:t>15/12/2012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5B70-2973-4A6C-AFB9-CA7C780DA65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E80F9-5775-4B63-83F7-13CBBE36D2E7}" type="datetimeFigureOut">
              <a:rPr lang="es-MX" smtClean="0"/>
              <a:pPr/>
              <a:t>15/12/2012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8CC5B70-2973-4A6C-AFB9-CA7C780DA65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E80F9-5775-4B63-83F7-13CBBE36D2E7}" type="datetimeFigureOut">
              <a:rPr lang="es-MX" smtClean="0"/>
              <a:pPr/>
              <a:t>15/12/2012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5B70-2973-4A6C-AFB9-CA7C780DA65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E80F9-5775-4B63-83F7-13CBBE36D2E7}" type="datetimeFigureOut">
              <a:rPr lang="es-MX" smtClean="0"/>
              <a:pPr/>
              <a:t>15/12/2012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5B70-2973-4A6C-AFB9-CA7C780DA65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E80F9-5775-4B63-83F7-13CBBE36D2E7}" type="datetimeFigureOut">
              <a:rPr lang="es-MX" smtClean="0"/>
              <a:pPr/>
              <a:t>15/12/2012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5B70-2973-4A6C-AFB9-CA7C780DA65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E80F9-5775-4B63-83F7-13CBBE36D2E7}" type="datetimeFigureOut">
              <a:rPr lang="es-MX" smtClean="0"/>
              <a:pPr/>
              <a:t>15/12/2012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5B70-2973-4A6C-AFB9-CA7C780DA65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E80F9-5775-4B63-83F7-13CBBE36D2E7}" type="datetimeFigureOut">
              <a:rPr lang="es-MX" smtClean="0"/>
              <a:pPr/>
              <a:t>15/12/2012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5B70-2973-4A6C-AFB9-CA7C780DA65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s-E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Haga clic en el icono para agregar una imagen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E80F9-5775-4B63-83F7-13CBBE36D2E7}" type="datetimeFigureOut">
              <a:rPr lang="es-MX" smtClean="0"/>
              <a:pPr/>
              <a:t>15/12/2012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5B70-2973-4A6C-AFB9-CA7C780DA65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88E80F9-5775-4B63-83F7-13CBBE36D2E7}" type="datetimeFigureOut">
              <a:rPr lang="es-MX" smtClean="0"/>
              <a:pPr/>
              <a:t>15/12/2012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8CC5B70-2973-4A6C-AFB9-CA7C780DA65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es.wikipedia.org/wiki/Declaraci%C3%B3n_Universal_de_los_Derechos_Humanos" TargetMode="External"/><Relationship Id="rId2" Type="http://schemas.openxmlformats.org/officeDocument/2006/relationships/hyperlink" Target="http://es.wikipedia.org/wiki/10_de_diciembr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es.wikipedia.org/wiki/4_de_agosto" TargetMode="External"/><Relationship Id="rId13" Type="http://schemas.openxmlformats.org/officeDocument/2006/relationships/hyperlink" Target="http://es.wikipedia.org/wiki/Copa_Mundial_de_F%C3%BAtbol_Sub-17_de_2013" TargetMode="External"/><Relationship Id="rId3" Type="http://schemas.openxmlformats.org/officeDocument/2006/relationships/hyperlink" Target="http://es.wikipedia.org/wiki/X_Juegos_Deportivos_Centroamericanos" TargetMode="External"/><Relationship Id="rId7" Type="http://schemas.openxmlformats.org/officeDocument/2006/relationships/hyperlink" Target="http://es.wikipedia.org/wiki/27_de_julio" TargetMode="External"/><Relationship Id="rId12" Type="http://schemas.openxmlformats.org/officeDocument/2006/relationships/hyperlink" Target="http://es.wikipedia.org/wiki/Turqu%C3%ADa" TargetMode="External"/><Relationship Id="rId2" Type="http://schemas.openxmlformats.org/officeDocument/2006/relationships/hyperlink" Target="http://es.wikipedia.org/wiki/Juegos_Mediterr%C3%A1neos_de_201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s.wikipedia.org/wiki/Colombia" TargetMode="External"/><Relationship Id="rId11" Type="http://schemas.openxmlformats.org/officeDocument/2006/relationships/hyperlink" Target="http://es.wikipedia.org/wiki/Copa_Mundial_de_F%C3%BAtbol_Sub-20_de_2013" TargetMode="External"/><Relationship Id="rId5" Type="http://schemas.openxmlformats.org/officeDocument/2006/relationships/hyperlink" Target="http://es.wikipedia.org/wiki/Cali" TargetMode="External"/><Relationship Id="rId10" Type="http://schemas.openxmlformats.org/officeDocument/2006/relationships/hyperlink" Target="http://es.wikipedia.org/wiki/Brasil" TargetMode="External"/><Relationship Id="rId4" Type="http://schemas.openxmlformats.org/officeDocument/2006/relationships/hyperlink" Target="http://es.wikipedia.org/wiki/Juegos_Mundiales_de_2013" TargetMode="External"/><Relationship Id="rId9" Type="http://schemas.openxmlformats.org/officeDocument/2006/relationships/hyperlink" Target="http://es.wikipedia.org/wiki/Copa_Confederaciones_2013" TargetMode="External"/><Relationship Id="rId14" Type="http://schemas.openxmlformats.org/officeDocument/2006/relationships/hyperlink" Target="http://es.wikipedia.org/wiki/Emiratos_%C3%81rabes_Unidos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MX" sz="6000" dirty="0" smtClean="0">
                <a:solidFill>
                  <a:srgbClr val="FFFF00"/>
                </a:solidFill>
              </a:rPr>
              <a:t>ACONTECIMIENTOS 2013</a:t>
            </a:r>
            <a:endParaRPr lang="es-MX" sz="6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67544" y="394792"/>
            <a:ext cx="302433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AÑO DE LA FE QUE TERMINA EL 24 DE NOVIEMBRE DEL 2013</a:t>
            </a:r>
            <a:endParaRPr kumimoji="0" lang="es-MX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20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20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2012-2013 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un año para fomentar la 'curiosidad' por el cristianismo</a:t>
            </a:r>
            <a:endParaRPr kumimoji="0" lang="es-MX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20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Un buen número de las indicaciones prácticas que ofrece el Papa para este periodo van dirigidas al estudio y conocimiento de los documentos del Concilio Vaticano II y del ‘Catecismo de la Iglesia Católica’</a:t>
            </a:r>
            <a:endParaRPr kumimoji="0" lang="es-MX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 descr="http://t3.gstatic.com/images?q=tbn:ANd9GcQmtx_lFYbgbleyRhT5AlV8tTKPO65KJc0kbDLY8VsF0kQ9ii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260648"/>
            <a:ext cx="3076299" cy="2304256"/>
          </a:xfrm>
          <a:prstGeom prst="rect">
            <a:avLst/>
          </a:prstGeom>
          <a:noFill/>
        </p:spPr>
      </p:pic>
      <p:pic>
        <p:nvPicPr>
          <p:cNvPr id="3077" name="Picture 5" descr="http://t3.gstatic.com/images?q=tbn:ANd9GcQveYFB5FUZpCQer0E6j1aagEx8O7O5TpNRcT5wprhzAwJnmuMFn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3" y="3758926"/>
            <a:ext cx="2200275" cy="2334369"/>
          </a:xfrm>
          <a:prstGeom prst="rect">
            <a:avLst/>
          </a:prstGeom>
          <a:noFill/>
        </p:spPr>
      </p:pic>
      <p:pic>
        <p:nvPicPr>
          <p:cNvPr id="3079" name="Picture 7" descr="http://t0.gstatic.com/images?q=tbn:ANd9GcS264DlMk8wd9aIbUjdvO3sSPapvxrHi43Ewlsm7pTesJ1rNjbtG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23564" y="2460104"/>
            <a:ext cx="2944680" cy="2337048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AAAQABAAD/2wCEAAkGBhAQDxAQDxAPDxAPEQ0QEA8QFRAQEBAQFhAYFBUSEhIXGyYeFxkjGRUVHy8gIycpLC0sFR4xNTAqNSYrLCkBCQoKDgwOGg8PGSweHCQpLy4pKSwsLCwsKSksKiwpLCwpKSkvNCwpLCwsKSwpKSksLCksKSwsKSkpKSksLCwsLP/AABEIAKIBNwMBIgACEQEDEQH/xAAcAAEAAgIDAQAAAAAAAAAAAAAABgcBBQIECAP/xABMEAACAQICBQcEDwUFCQAAAAAAAQIDBAcRBQYSITFBUWFzdLKzEyVxkSIjJDI0NVJTYnKBkqHB0RQzY4KxFVSToqMWF0ODtMPS4fD/xAAZAQEBAQEBAQAAAAAAAAAAAAAABAMCAQX/xAAmEQEAAgIBAgUFAQAAAAAAAAAAAQIDERIxMwQTITJCIiNRUmFB/9oADAMBAAIRAxEAPwCjQAAAAAAAAAAAAAAAAAAAAAAAAAAAAAAAAAAAAAAAAAAAAAAAAAAAAAAAAAAAAAGUjZUdXq8lnsKP1mov1HsVmejyZiOrWA23+zNxzQ+8jK1XuOaH3kdcLfhzzr+WoBuVqpcvhGH34mruLaVOUoTi4Si8pRksmmeTWY6vYtE9HyABy6AcoQbaSTbeSSW9t8yN7S1GvpZe07OeW6coRf2pvcdVpa3SHNr1r7p00AJMsO7/AOahv/iU/wBT6xwy0k+FGH+JT/U98u34c+bSf9hFAS7/AHWaS+ap/wCLT/U0GmNB17Sp5O4punJraWeTUo88ZLc16DyazHWHUXrPSXQABy6Ad/ROg7i7lKFtSlVlCO1JRyWzHNLNttLi0fTTOr1xZuCuYeTdRNxW1GTyXK8m8uI0bawAAAbTQurN1ebX7PSc1DLam2owi+ZybSz6OJtnhppDlp01/wAyH6nUUtPSHE3rXrKKglNTDe/is3Cnlz+Uiz5xw+vnwhD78Tryr/hz52P9oRoHe0poWvbSUa9Nwzz2XxjL0NbmdE4mJj0lpExMbgAB49AAAAAAAAAAAAAAAAbLV2mpXMM1nltP7VFtEzmsqdWpyUabqSXK0pRjkun2RDtW/hMMuafdZM7he5b3stTxaZZh9McyizeuSIaNa20vm6n+U5R1to/Iqf5f1ImDHzrt/IosLRGk4XEZ7CktlpPayWea6DrYg28f2ayqZLb27uk5crhFU5Ri3y5OcsvSdfUePtdV/Tj3TuYhfA7Lrr7u0TS1uWPcsqxxy6hAQASq0ywut4SvZSlFN06MpQb37MtpLaXTk2WTpucLW2q3lROcISoxcY++9nLZWznuK/wgXu6r2effiT/EyCWhrrL5yz8Utx5Jpi9Hzc2KMmeOXRG6mKlm4peSuNzXJD9TtU8YLJf8G59VP/yKgGZjOe8qY8Ljj/F9as6+2+kK0qNGnWjKNOVRuezlkmllub5z5YoWNOeiK9SUE50KltKlJ++g5VNieT5mnvXQuYheCaz0jV7NV78CwMUqeWh7z61n/wBQjrlNqTtnwimWNPPoMhEy1a2DejE6FxWknlUrUqS5moQc3+M4/gdPGyjGNa02UlnSq8PronGGOjPJaLtE45SqqtcPme3NqL+5GBDsdY5VrLqq3fRp8WUe9VoAM2r0XqdZwWjLBRiop2tObSWWc5NylJ87b5fQRTTmJtK3ua1B29STo1JQclKKUsuVJommpz82aP6LSh+ZRevqy0pe9fUKZvNaxpFXHW955JhUxZt3l7mrbvpw6f1NjqlrRSv67o06VSnKnRq1dqTi01DLdu+sU8T3Bn4xq9juv6wFPEX3Ebe38Li4zOkkxJtF/Z9SUlm4TpOL5s5ZP8GU+XdibT811n9Kh4iKRY8TO77PB1449f1gAEywAAAAAAAAAAAAAAABtdWfhMPRPusmtyvc972Sr4lMrmjXlB7UJOMlwa3M7D0vXaknWq5Ti4yW1LKUXxi1yrcvUb0yRWs1YXxTa0WdQwAYN021CXtVXrI907WI3wSx66/7tE5amWEqVvtS3OrLbS5VHLJP7eJ1MS76O1bWi99bwqVKvRVrOMth9KhGGfS2UW9McQmr65JlCAATqU7wfXu6p2effiWFicvMt11tn6vKleYQJu/nl8xPvxLGxRjloS56yz8UoiftpLd6FAMwZZgnVrFwOjnpKr2Wr34Fh4sRy0Ldv+JZ+OivcC/jKr2Wr4kCxcW15lu+ss/HRrHtTWj7kPOrMwjm0lxbSXpMHKhWlCUZxeUoOMovmknmn6zJS9VaP0eqFKhQSWVGjSpbuGcIKLa9LTf2lUY9r26y6qv30SfCDTlxeWtepdVp15wuFGMp5ZqLpp5blwzIxj5++suqr99G8+3aevpfSqQAYKHpbUu4prRej85001aUdzlFPl6SjMQ2v7VvsmmnXk01k09ye5kdzMHU23GmdacZmQn2Cvxo1z2t2vwT/IgJbeC+rUoxq6QnmtpTt7dc63eVqejhFdLlzCkbl7edVlusVo5aLq9M6C/1Myii2cZ9YIqFKxg85NxrVuhJNQi+l5t/YipjvLO7M8EaoAAybgAAAAAAAAAAAAAAAAAAGz1f0X+0V4xa9hH2U/qp8Pt4GtRYGqujfI01n7+plKe7fv8Aex+z8zTHXlLPJfjVIXeQtqM7mpFOnbxzjDknVe6lS9DlvfRFlR3l3OrUnVqScp1JSnOT4ylJ5t+tktxF0xnOFlTfsbZuVdrhO6kspenYjlD07XOQwZLbl5irxgABm1TvB5+cJ9nqd+JY2Ka8yXPW2fild4M/GM+zVe9AsTFP4luets/FN47aW3eh5+BlmDBUsbAv4yq9lq+JAsfF34kuuss/GRXGBb85Vey1fEgWRi+vMlz1ln4yNI9qe3ch5xABmoXjgOvcNz2peFE0mPn7+y6qv30b7Adeb7ntX/ZiaDHx+32XU1vERTPaSx3VVAAmVAAA2ermgql7dUbal76rLJy5IQW+c30Rim/sPRl3WoaOsm0ti3tKWzGPK4xW5fWk365MrLAmvbq4uoSXuqdKPkZPg6UXnVjFfK94/RF9JvsaqNeVjTlSftEKydeKzz4ZU5P6Kef2tGtPSNp8n1Wiv+Kc0xpSd1cVa9V5zqzlJ8yz4RXQlkvsOkAZKAAAAAAAAAAAAAAAAAAAADlGObSXF7kBtdW9HeVrJy95Tyk+l8i/+5id1NIq1oVbp5bVLZjQT3qVzLPY3cqik5v6q5zWaC0Y6cIU0s5yyby4uby3f0RpteNKqdZW9OSdK12oZrhUrt+21OlZpRXRBc5V26f2Uncv/IRypUcm5Sbbk223vbbebbfOcACVWAACe4MvzlPs1fvQLBxRl5muuss/FK7wdfnKXZq/egWHig/M110VLPxTeO3KW3ehQQMswYKljYGfGVXstTxIFkYvvzJddZZ+MitcDvjGr2ar34Fj4tvzLddZZ+MjWPant3IedAZMGSheeBL833HTdPwYmhx7/f2XVVvERvsCvi+v2t+DE0GPT9vs+qrd9FU9pJHeVWACVWA7cNE3EkpRoVpRks1JQm01zp5bzr1aMoScZxlGS4xknFr0pgdrQ2lqlrcUrii8qlGcZx5nlxi+hrNPoZ6RpV6GkbFTS2re7pPOPFxUlsyg/pRlmvSszzCWngprBParWEs5QlGdzR+hOKSqR9Eo5P0w6TTHOp0xy13G46wr7WHQs7O6q28+NOTSl8uHGMl6VkzWlwYz6DjKhSvIrKdOUaVTnlCWbjn6Gn94p85vXjOneO3KuwAHLsAAAAAAAAAAAAAAABk3erOj9uflZL2NPhzOf/o01Gm5SUY73JpJdJP9FaP2I06MFnJ5Lmzk+LZvhpync9GGe/Guofe+0j+y206+ftss6Nvz+UcfZVF9SL9colbs3etullXr7NN50bdeSpPklk851P5pZv0ZLkNGc5b8rPcNONf6AAybAAAm2EUstIvs9dfjEsPEt+ZrvrLLxStsL55X0nzW9b+sSd6+13LRF5v3bdl4xXWv2plDe2vERClAASLlh4Izy0jV7NU78CxMV556Fuuss/HRWuDUsr+p2ap34FiYoS8y3f17Px0bRH0JLT96Hn8wZMGKteOBsstHV+1vwYmix5ft1l1Vbvo22ClTLR9btT5/momlxynnWs+qrd9Fc9pHHeVeACRY9N6lVctF6PWb+CUOV9JRGIss9LXz/jz/AKIvDU/L+zNH9kofmUVr489KXvX1DW8fTCbF77NAT7BX4zk+a1un+CX5kBJ7gz8Y1ex3X9YHFesN7+2U4xVlnour9eg/9RFFF3Ymz811l9Kh4iKRNc8asw8NO6AAMFIAAAAAAAAAAAAAAADd6rW6lUlJ8YJbPpbyzJbCTW9PLdJbuZrJr1MrhSa4Nr0HLysvlP1s3pm4RrSfJh5zvadLRdD5qn6kfWGibf5mn6kQDysud+tjysvlP1s686v6vPJt+ywnom3+Zp7+hHQ1v0bRp2NvOnSpwnK5rxlKKyk4qlBqLfNvfrIZ5WXyn62YlUk9zba5m2cWyRaNadUxTWd7cQAYt0h1G0rSt7yMq26E4TpuXJFyyyb6M0XBC2pVKbpyUKlKew3B5ThLJ5pvn3vM8/H0jXmuEpL0NopxZ+FeMxuEefwvmWi8TqV90dXLBr4LbPk95A7UdWdH/wB0tfuQPPX7RP5UvWx5efypetic1Z+JHh7R8nou20TaUJOdGjQpSycdqEYxbT4rd6ERfFHWSlDR87NyTr16lBqnFpuFOnLbc55cM3kknve/mKbdaXypetnHM4tl3Goh3TBxtymdhgAxUrlwbqpaPrJtfCnubXzUTS41Tzq2j4+11t/86K1UmuDaMyqSfFt5c7bNvN+jjpjGL6+W3EyjAMWz0LqTpWlU0bZ+Tmp+Tt6dGolxp1ItpxkuR8q50zS6Ww7srivUrzdbbqzlOWU0lm+ZZFP6P0tXt5OVCrUpSkspOEnHaXM8uKNj/trpD+9Vftaf5FFcldatCS2G/KZpOlg1cMtHpJ+6N/LtrLg/o9B2tW9XLeyrOrbqptzpTpPbltJRnx3ZLf7FFaT11v3xuqjX8v6HCOt98uFzU5fk/oaVy4Y+LK2DPPzWJiVpCKsZU5NbdWdNQWe97Ms28ubd+JUbPtd31StLaqzlUlwzk29x8DHNk8y24U+HxeVTjM7AAYtwAAAAAAAAAAAAAAAAAAAAAAAAAAAAAAAAAAAAAAAAAAAAAAAAAAAAAAAAAAAAAAAAAAAAAAAAAAAAAAAAAAAAAAAAAAAAAAAAAAAAAAAAAAAAAAAAAAAAAAAAAAAAAAAAAAAAAAAAAAAAAAAAAAAAAAAAAAAAAAAAAAAAAAAH/9k="/>
          <p:cNvSpPr>
            <a:spLocks noChangeAspect="1" noChangeArrowheads="1"/>
          </p:cNvSpPr>
          <p:nvPr/>
        </p:nvSpPr>
        <p:spPr bwMode="auto">
          <a:xfrm>
            <a:off x="155575" y="-738188"/>
            <a:ext cx="2962275" cy="15430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1268" name="AutoShape 4" descr="data:image/jpeg;base64,/9j/4AAQSkZJRgABAQAAAQABAAD/2wCEAAkGBhAQDxAQDxAPDxAPEQ0QEA8QFRAQEBAQFhAYFBUSEhIXGyYeFxkjGRUVHy8gIycpLC0sFR4xNTAqNSYrLCkBCQoKDgwOGg8PGSweHCQpLy4pKSwsLCwsKSksKiwpLCwpKSkvNCwpLCwsKSwpKSksLCksKSwsKSkpKSksLCwsLP/AABEIAKIBNwMBIgACEQEDEQH/xAAcAAEAAgIDAQAAAAAAAAAAAAAABgcBBQIECAP/xABMEAACAQICBQcEDwUFCQAAAAAAAQIDBAcRBQYSITFBUWFzdLKzEyVxkSIjJDI0NVJTYnKBkqHB0RQzY4KxFVSToqMWF0ODtMPS4fD/xAAZAQEBAQEBAQAAAAAAAAAAAAAABAMCAQX/xAAmEQEAAgIBAgUFAQAAAAAAAAAAAQIDERIxMwQTITJCIiNRUmFB/9oADAMBAAIRAxEAPwCjQAAAAAAAAAAAAAAAAAAAAAAAAAAAAAAAAAAAAAAAAAAAAAAAAAAAAAAAAAAAAAGUjZUdXq8lnsKP1mov1HsVmejyZiOrWA23+zNxzQ+8jK1XuOaH3kdcLfhzzr+WoBuVqpcvhGH34mruLaVOUoTi4Si8pRksmmeTWY6vYtE9HyABy6AcoQbaSTbeSSW9t8yN7S1GvpZe07OeW6coRf2pvcdVpa3SHNr1r7p00AJMsO7/AOahv/iU/wBT6xwy0k+FGH+JT/U98u34c+bSf9hFAS7/AHWaS+ap/wCLT/U0GmNB17Sp5O4punJraWeTUo88ZLc16DyazHWHUXrPSXQABy6Ad/ROg7i7lKFtSlVlCO1JRyWzHNLNttLi0fTTOr1xZuCuYeTdRNxW1GTyXK8m8uI0bawAAAbTQurN1ebX7PSc1DLam2owi+ZybSz6OJtnhppDlp01/wAyH6nUUtPSHE3rXrKKglNTDe/is3Cnlz+Uiz5xw+vnwhD78Tryr/hz52P9oRoHe0poWvbSUa9Nwzz2XxjL0NbmdE4mJj0lpExMbgAB49AAAAAAAAAAAAAAAAbLV2mpXMM1nltP7VFtEzmsqdWpyUabqSXK0pRjkun2RDtW/hMMuafdZM7he5b3stTxaZZh9McyizeuSIaNa20vm6n+U5R1to/Iqf5f1ImDHzrt/IosLRGk4XEZ7CktlpPayWea6DrYg28f2ayqZLb27uk5crhFU5Ri3y5OcsvSdfUePtdV/Tj3TuYhfA7Lrr7u0TS1uWPcsqxxy6hAQASq0ywut4SvZSlFN06MpQb37MtpLaXTk2WTpucLW2q3lROcISoxcY++9nLZWznuK/wgXu6r2effiT/EyCWhrrL5yz8Utx5Jpi9Hzc2KMmeOXRG6mKlm4peSuNzXJD9TtU8YLJf8G59VP/yKgGZjOe8qY8Ljj/F9as6+2+kK0qNGnWjKNOVRuezlkmllub5z5YoWNOeiK9SUE50KltKlJ++g5VNieT5mnvXQuYheCaz0jV7NV78CwMUqeWh7z61n/wBQjrlNqTtnwimWNPPoMhEy1a2DejE6FxWknlUrUqS5moQc3+M4/gdPGyjGNa02UlnSq8PronGGOjPJaLtE45SqqtcPme3NqL+5GBDsdY5VrLqq3fRp8WUe9VoAM2r0XqdZwWjLBRiop2tObSWWc5NylJ87b5fQRTTmJtK3ua1B29STo1JQclKKUsuVJommpz82aP6LSh+ZRevqy0pe9fUKZvNaxpFXHW955JhUxZt3l7mrbvpw6f1NjqlrRSv67o06VSnKnRq1dqTi01DLdu+sU8T3Bn4xq9juv6wFPEX3Ebe38Li4zOkkxJtF/Z9SUlm4TpOL5s5ZP8GU+XdibT811n9Kh4iKRY8TO77PB1449f1gAEywAAAAAAAAAAAAAAABtdWfhMPRPusmtyvc972Sr4lMrmjXlB7UJOMlwa3M7D0vXaknWq5Ti4yW1LKUXxi1yrcvUb0yRWs1YXxTa0WdQwAYN021CXtVXrI907WI3wSx66/7tE5amWEqVvtS3OrLbS5VHLJP7eJ1MS76O1bWi99bwqVKvRVrOMth9KhGGfS2UW9McQmr65JlCAATqU7wfXu6p2effiWFicvMt11tn6vKleYQJu/nl8xPvxLGxRjloS56yz8UoiftpLd6FAMwZZgnVrFwOjnpKr2Wr34Fh4sRy0Ldv+JZ+OivcC/jKr2Wr4kCxcW15lu+ss/HRrHtTWj7kPOrMwjm0lxbSXpMHKhWlCUZxeUoOMovmknmn6zJS9VaP0eqFKhQSWVGjSpbuGcIKLa9LTf2lUY9r26y6qv30SfCDTlxeWtepdVp15wuFGMp5ZqLpp5blwzIxj5++suqr99G8+3aevpfSqQAYKHpbUu4prRej85001aUdzlFPl6SjMQ2v7VvsmmnXk01k09ye5kdzMHU23GmdacZmQn2Cvxo1z2t2vwT/IgJbeC+rUoxq6QnmtpTt7dc63eVqejhFdLlzCkbl7edVlusVo5aLq9M6C/1Myii2cZ9YIqFKxg85NxrVuhJNQi+l5t/YipjvLO7M8EaoAAybgAAAAAAAAAAAAAAAAAAGz1f0X+0V4xa9hH2U/qp8Pt4GtRYGqujfI01n7+plKe7fv8Aex+z8zTHXlLPJfjVIXeQtqM7mpFOnbxzjDknVe6lS9DlvfRFlR3l3OrUnVqScp1JSnOT4ylJ5t+tktxF0xnOFlTfsbZuVdrhO6kspenYjlD07XOQwZLbl5irxgABm1TvB5+cJ9nqd+JY2Ka8yXPW2fild4M/GM+zVe9AsTFP4luets/FN47aW3eh5+BlmDBUsbAv4yq9lq+JAsfF34kuuss/GRXGBb85Vey1fEgWRi+vMlz1ln4yNI9qe3ch5xABmoXjgOvcNz2peFE0mPn7+y6qv30b7Adeb7ntX/ZiaDHx+32XU1vERTPaSx3VVAAmVAAA2ermgql7dUbal76rLJy5IQW+c30Rim/sPRl3WoaOsm0ti3tKWzGPK4xW5fWk365MrLAmvbq4uoSXuqdKPkZPg6UXnVjFfK94/RF9JvsaqNeVjTlSftEKydeKzz4ZU5P6Kef2tGtPSNp8n1Wiv+Kc0xpSd1cVa9V5zqzlJ8yz4RXQlkvsOkAZKAAAAAAAAAAAAAAAAAAAADlGObSXF7kBtdW9HeVrJy95Tyk+l8i/+5id1NIq1oVbp5bVLZjQT3qVzLPY3cqik5v6q5zWaC0Y6cIU0s5yyby4uby3f0RpteNKqdZW9OSdK12oZrhUrt+21OlZpRXRBc5V26f2Uncv/IRypUcm5Sbbk223vbbebbfOcACVWAACe4MvzlPs1fvQLBxRl5muuss/FK7wdfnKXZq/egWHig/M110VLPxTeO3KW3ehQQMswYKljYGfGVXstTxIFkYvvzJddZZ+MitcDvjGr2ar34Fj4tvzLddZZ+MjWPant3IedAZMGSheeBL833HTdPwYmhx7/f2XVVvERvsCvi+v2t+DE0GPT9vs+qrd9FU9pJHeVWACVWA7cNE3EkpRoVpRks1JQm01zp5bzr1aMoScZxlGS4xknFr0pgdrQ2lqlrcUrii8qlGcZx5nlxi+hrNPoZ6RpV6GkbFTS2re7pPOPFxUlsyg/pRlmvSszzCWngprBParWEs5QlGdzR+hOKSqR9Eo5P0w6TTHOp0xy13G46wr7WHQs7O6q28+NOTSl8uHGMl6VkzWlwYz6DjKhSvIrKdOUaVTnlCWbjn6Gn94p85vXjOneO3KuwAHLsAAAAAAAAAAAAAAABk3erOj9uflZL2NPhzOf/o01Gm5SUY73JpJdJP9FaP2I06MFnJ5Lmzk+LZvhpync9GGe/Guofe+0j+y206+ftss6Nvz+UcfZVF9SL9colbs3etullXr7NN50bdeSpPklk851P5pZv0ZLkNGc5b8rPcNONf6AAybAAAm2EUstIvs9dfjEsPEt+ZrvrLLxStsL55X0nzW9b+sSd6+13LRF5v3bdl4xXWv2plDe2vERClAASLlh4Izy0jV7NU78CxMV556Fuuss/HRWuDUsr+p2ap34FiYoS8y3f17Px0bRH0JLT96Hn8wZMGKteOBsstHV+1vwYmix5ft1l1Vbvo22ClTLR9btT5/momlxynnWs+qrd9Fc9pHHeVeACRY9N6lVctF6PWb+CUOV9JRGIss9LXz/jz/AKIvDU/L+zNH9kofmUVr489KXvX1DW8fTCbF77NAT7BX4zk+a1un+CX5kBJ7gz8Y1ex3X9YHFesN7+2U4xVlnour9eg/9RFFF3Ymz811l9Kh4iKRNc8asw8NO6AAMFIAAAAAAAAAAAAAAADd6rW6lUlJ8YJbPpbyzJbCTW9PLdJbuZrJr1MrhSa4Nr0HLysvlP1s3pm4RrSfJh5zvadLRdD5qn6kfWGibf5mn6kQDysud+tjysvlP1s686v6vPJt+ywnom3+Zp7+hHQ1v0bRp2NvOnSpwnK5rxlKKyk4qlBqLfNvfrIZ5WXyn62YlUk9zba5m2cWyRaNadUxTWd7cQAYt0h1G0rSt7yMq26E4TpuXJFyyyb6M0XBC2pVKbpyUKlKew3B5ThLJ5pvn3vM8/H0jXmuEpL0NopxZ+FeMxuEefwvmWi8TqV90dXLBr4LbPk95A7UdWdH/wB0tfuQPPX7RP5UvWx5efypetic1Z+JHh7R8nou20TaUJOdGjQpSycdqEYxbT4rd6ERfFHWSlDR87NyTr16lBqnFpuFOnLbc55cM3kknve/mKbdaXypetnHM4tl3Goh3TBxtymdhgAxUrlwbqpaPrJtfCnubXzUTS41Tzq2j4+11t/86K1UmuDaMyqSfFt5c7bNvN+jjpjGL6+W3EyjAMWz0LqTpWlU0bZ+Tmp+Tt6dGolxp1ItpxkuR8q50zS6Ww7srivUrzdbbqzlOWU0lm+ZZFP6P0tXt5OVCrUpSkspOEnHaXM8uKNj/trpD+9Vftaf5FFcldatCS2G/KZpOlg1cMtHpJ+6N/LtrLg/o9B2tW9XLeyrOrbqptzpTpPbltJRnx3ZLf7FFaT11v3xuqjX8v6HCOt98uFzU5fk/oaVy4Y+LK2DPPzWJiVpCKsZU5NbdWdNQWe97Ms28ubd+JUbPtd31StLaqzlUlwzk29x8DHNk8y24U+HxeVTjM7AAYtwAAAAAAAAAAAAAAAAAAAAAAAAAAAAAAAAAAAAAAAAAAAAAAAAAAAAAAAAAAAAAAAAAAAAAAAAAAAAAAAAAAAAAAAAAAAAAAAAAAAAAAAAAAAAAAAAAAAAAAAAAAAAAAAAAAAAAAAAAAAAAAAAAAAAAAAAAAAAAAAAAAAAAAAH/9k="/>
          <p:cNvSpPr>
            <a:spLocks noChangeAspect="1" noChangeArrowheads="1"/>
          </p:cNvSpPr>
          <p:nvPr/>
        </p:nvSpPr>
        <p:spPr bwMode="auto">
          <a:xfrm>
            <a:off x="155575" y="-738188"/>
            <a:ext cx="2962275" cy="15430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1270" name="AutoShape 6" descr="data:image/jpeg;base64,/9j/4AAQSkZJRgABAQAAAQABAAD/2wCEAAkGBhAQDxAQDxAPDxAPEQ0QEA8QFRAQEBAQFhAYFBUSEhIXGyYeFxkjGRUVHy8gIycpLC0sFR4xNTAqNSYrLCkBCQoKDgwOGg8PGSweHCQpLy4pKSwsLCwsKSksKiwpLCwpKSkvNCwpLCwsKSwpKSksLCksKSwsKSkpKSksLCwsLP/AABEIAKIBNwMBIgACEQEDEQH/xAAcAAEAAgIDAQAAAAAAAAAAAAAABgcBBQIECAP/xABMEAACAQICBQcEDwUFCQAAAAAAAQIDBAcRBQYSITFBUWFzdLKzEyVxkSIjJDI0NVJTYnKBkqHB0RQzY4KxFVSToqMWF0ODtMPS4fD/xAAZAQEBAQEBAQAAAAAAAAAAAAAABAMCAQX/xAAmEQEAAgIBAgUFAQAAAAAAAAAAAQIDERIxMwQTITJCIiNRUmFB/9oADAMBAAIRAxEAPwCjQAAAAAAAAAAAAAAAAAAAAAAAAAAAAAAAAAAAAAAAAAAAAAAAAAAAAAAAAAAAAAGUjZUdXq8lnsKP1mov1HsVmejyZiOrWA23+zNxzQ+8jK1XuOaH3kdcLfhzzr+WoBuVqpcvhGH34mruLaVOUoTi4Si8pRksmmeTWY6vYtE9HyABy6AcoQbaSTbeSSW9t8yN7S1GvpZe07OeW6coRf2pvcdVpa3SHNr1r7p00AJMsO7/AOahv/iU/wBT6xwy0k+FGH+JT/U98u34c+bSf9hFAS7/AHWaS+ap/wCLT/U0GmNB17Sp5O4punJraWeTUo88ZLc16DyazHWHUXrPSXQABy6Ad/ROg7i7lKFtSlVlCO1JRyWzHNLNttLi0fTTOr1xZuCuYeTdRNxW1GTyXK8m8uI0bawAAAbTQurN1ebX7PSc1DLam2owi+ZybSz6OJtnhppDlp01/wAyH6nUUtPSHE3rXrKKglNTDe/is3Cnlz+Uiz5xw+vnwhD78Tryr/hz52P9oRoHe0poWvbSUa9Nwzz2XxjL0NbmdE4mJj0lpExMbgAB49AAAAAAAAAAAAAAAAbLV2mpXMM1nltP7VFtEzmsqdWpyUabqSXK0pRjkun2RDtW/hMMuafdZM7he5b3stTxaZZh9McyizeuSIaNa20vm6n+U5R1to/Iqf5f1ImDHzrt/IosLRGk4XEZ7CktlpPayWea6DrYg28f2ayqZLb27uk5crhFU5Ri3y5OcsvSdfUePtdV/Tj3TuYhfA7Lrr7u0TS1uWPcsqxxy6hAQASq0ywut4SvZSlFN06MpQb37MtpLaXTk2WTpucLW2q3lROcISoxcY++9nLZWznuK/wgXu6r2effiT/EyCWhrrL5yz8Utx5Jpi9Hzc2KMmeOXRG6mKlm4peSuNzXJD9TtU8YLJf8G59VP/yKgGZjOe8qY8Ljj/F9as6+2+kK0qNGnWjKNOVRuezlkmllub5z5YoWNOeiK9SUE50KltKlJ++g5VNieT5mnvXQuYheCaz0jV7NV78CwMUqeWh7z61n/wBQjrlNqTtnwimWNPPoMhEy1a2DejE6FxWknlUrUqS5moQc3+M4/gdPGyjGNa02UlnSq8PronGGOjPJaLtE45SqqtcPme3NqL+5GBDsdY5VrLqq3fRp8WUe9VoAM2r0XqdZwWjLBRiop2tObSWWc5NylJ87b5fQRTTmJtK3ua1B29STo1JQclKKUsuVJommpz82aP6LSh+ZRevqy0pe9fUKZvNaxpFXHW955JhUxZt3l7mrbvpw6f1NjqlrRSv67o06VSnKnRq1dqTi01DLdu+sU8T3Bn4xq9juv6wFPEX3Ebe38Li4zOkkxJtF/Z9SUlm4TpOL5s5ZP8GU+XdibT811n9Kh4iKRY8TO77PB1449f1gAEywAAAAAAAAAAAAAAABtdWfhMPRPusmtyvc972Sr4lMrmjXlB7UJOMlwa3M7D0vXaknWq5Ti4yW1LKUXxi1yrcvUb0yRWs1YXxTa0WdQwAYN021CXtVXrI907WI3wSx66/7tE5amWEqVvtS3OrLbS5VHLJP7eJ1MS76O1bWi99bwqVKvRVrOMth9KhGGfS2UW9McQmr65JlCAATqU7wfXu6p2effiWFicvMt11tn6vKleYQJu/nl8xPvxLGxRjloS56yz8UoiftpLd6FAMwZZgnVrFwOjnpKr2Wr34Fh4sRy0Ldv+JZ+OivcC/jKr2Wr4kCxcW15lu+ss/HRrHtTWj7kPOrMwjm0lxbSXpMHKhWlCUZxeUoOMovmknmn6zJS9VaP0eqFKhQSWVGjSpbuGcIKLa9LTf2lUY9r26y6qv30SfCDTlxeWtepdVp15wuFGMp5ZqLpp5blwzIxj5++suqr99G8+3aevpfSqQAYKHpbUu4prRej85001aUdzlFPl6SjMQ2v7VvsmmnXk01k09ye5kdzMHU23GmdacZmQn2Cvxo1z2t2vwT/IgJbeC+rUoxq6QnmtpTt7dc63eVqejhFdLlzCkbl7edVlusVo5aLq9M6C/1Myii2cZ9YIqFKxg85NxrVuhJNQi+l5t/YipjvLO7M8EaoAAybgAAAAAAAAAAAAAAAAAAGz1f0X+0V4xa9hH2U/qp8Pt4GtRYGqujfI01n7+plKe7fv8Aex+z8zTHXlLPJfjVIXeQtqM7mpFOnbxzjDknVe6lS9DlvfRFlR3l3OrUnVqScp1JSnOT4ylJ5t+tktxF0xnOFlTfsbZuVdrhO6kspenYjlD07XOQwZLbl5irxgABm1TvB5+cJ9nqd+JY2Ka8yXPW2fild4M/GM+zVe9AsTFP4luets/FN47aW3eh5+BlmDBUsbAv4yq9lq+JAsfF34kuuss/GRXGBb85Vey1fEgWRi+vMlz1ln4yNI9qe3ch5xABmoXjgOvcNz2peFE0mPn7+y6qv30b7Adeb7ntX/ZiaDHx+32XU1vERTPaSx3VVAAmVAAA2ermgql7dUbal76rLJy5IQW+c30Rim/sPRl3WoaOsm0ti3tKWzGPK4xW5fWk365MrLAmvbq4uoSXuqdKPkZPg6UXnVjFfK94/RF9JvsaqNeVjTlSftEKydeKzz4ZU5P6Kef2tGtPSNp8n1Wiv+Kc0xpSd1cVa9V5zqzlJ8yz4RXQlkvsOkAZKAAAAAAAAAAAAAAAAAAAADlGObSXF7kBtdW9HeVrJy95Tyk+l8i/+5id1NIq1oVbp5bVLZjQT3qVzLPY3cqik5v6q5zWaC0Y6cIU0s5yyby4uby3f0RpteNKqdZW9OSdK12oZrhUrt+21OlZpRXRBc5V26f2Uncv/IRypUcm5Sbbk223vbbebbfOcACVWAACe4MvzlPs1fvQLBxRl5muuss/FK7wdfnKXZq/egWHig/M110VLPxTeO3KW3ehQQMswYKljYGfGVXstTxIFkYvvzJddZZ+MitcDvjGr2ar34Fj4tvzLddZZ+MjWPant3IedAZMGSheeBL833HTdPwYmhx7/f2XVVvERvsCvi+v2t+DE0GPT9vs+qrd9FU9pJHeVWACVWA7cNE3EkpRoVpRks1JQm01zp5bzr1aMoScZxlGS4xknFr0pgdrQ2lqlrcUrii8qlGcZx5nlxi+hrNPoZ6RpV6GkbFTS2re7pPOPFxUlsyg/pRlmvSszzCWngprBParWEs5QlGdzR+hOKSqR9Eo5P0w6TTHOp0xy13G46wr7WHQs7O6q28+NOTSl8uHGMl6VkzWlwYz6DjKhSvIrKdOUaVTnlCWbjn6Gn94p85vXjOneO3KuwAHLsAAAAAAAAAAAAAAABk3erOj9uflZL2NPhzOf/o01Gm5SUY73JpJdJP9FaP2I06MFnJ5Lmzk+LZvhpync9GGe/Guofe+0j+y206+ftss6Nvz+UcfZVF9SL9colbs3etullXr7NN50bdeSpPklk851P5pZv0ZLkNGc5b8rPcNONf6AAybAAAm2EUstIvs9dfjEsPEt+ZrvrLLxStsL55X0nzW9b+sSd6+13LRF5v3bdl4xXWv2plDe2vERClAASLlh4Izy0jV7NU78CxMV556Fuuss/HRWuDUsr+p2ap34FiYoS8y3f17Px0bRH0JLT96Hn8wZMGKteOBsstHV+1vwYmix5ft1l1Vbvo22ClTLR9btT5/momlxynnWs+qrd9Fc9pHHeVeACRY9N6lVctF6PWb+CUOV9JRGIss9LXz/jz/AKIvDU/L+zNH9kofmUVr489KXvX1DW8fTCbF77NAT7BX4zk+a1un+CX5kBJ7gz8Y1ex3X9YHFesN7+2U4xVlnour9eg/9RFFF3Ymz811l9Kh4iKRNc8asw8NO6AAMFIAAAAAAAAAAAAAAADd6rW6lUlJ8YJbPpbyzJbCTW9PLdJbuZrJr1MrhSa4Nr0HLysvlP1s3pm4RrSfJh5zvadLRdD5qn6kfWGibf5mn6kQDysud+tjysvlP1s686v6vPJt+ywnom3+Zp7+hHQ1v0bRp2NvOnSpwnK5rxlKKyk4qlBqLfNvfrIZ5WXyn62YlUk9zba5m2cWyRaNadUxTWd7cQAYt0h1G0rSt7yMq26E4TpuXJFyyyb6M0XBC2pVKbpyUKlKew3B5ThLJ5pvn3vM8/H0jXmuEpL0NopxZ+FeMxuEefwvmWi8TqV90dXLBr4LbPk95A7UdWdH/wB0tfuQPPX7RP5UvWx5efypetic1Z+JHh7R8nou20TaUJOdGjQpSycdqEYxbT4rd6ERfFHWSlDR87NyTr16lBqnFpuFOnLbc55cM3kknve/mKbdaXypetnHM4tl3Goh3TBxtymdhgAxUrlwbqpaPrJtfCnubXzUTS41Tzq2j4+11t/86K1UmuDaMyqSfFt5c7bNvN+jjpjGL6+W3EyjAMWz0LqTpWlU0bZ+Tmp+Tt6dGolxp1ItpxkuR8q50zS6Ww7srivUrzdbbqzlOWU0lm+ZZFP6P0tXt5OVCrUpSkspOEnHaXM8uKNj/trpD+9Vftaf5FFcldatCS2G/KZpOlg1cMtHpJ+6N/LtrLg/o9B2tW9XLeyrOrbqptzpTpPbltJRnx3ZLf7FFaT11v3xuqjX8v6HCOt98uFzU5fk/oaVy4Y+LK2DPPzWJiVpCKsZU5NbdWdNQWe97Ms28ubd+JUbPtd31StLaqzlUlwzk29x8DHNk8y24U+HxeVTjM7AAYtwAAAAAAAAAAAAAAAAAAAAAAAAAAAAAAAAAAAAAAAAAAAAAAAAAAAAAAAAAAAAAAAAAAAAAAAAAAAAAAAAAAAAAAAAAAAAAAAAAAAAAAAAAAAAAAAAAAAAAAAAAAAAAAAAAAAAAAAAAAAAAAAAAAAAAAAAAAAAAAAAAAAAAAAH/9k="/>
          <p:cNvSpPr>
            <a:spLocks noChangeAspect="1" noChangeArrowheads="1"/>
          </p:cNvSpPr>
          <p:nvPr/>
        </p:nvSpPr>
        <p:spPr bwMode="auto">
          <a:xfrm>
            <a:off x="155575" y="-738188"/>
            <a:ext cx="2962275" cy="15430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11272" name="Picture 8" descr="http://t1.gstatic.com/images?q=tbn:ANd9GcRuhnDZ7HaS_KEkNBYwjjRB_c8fSmZiiKGjP7K3a0zEeUoESkF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43533" y="4199575"/>
            <a:ext cx="2371725" cy="1924051"/>
          </a:xfrm>
          <a:prstGeom prst="rect">
            <a:avLst/>
          </a:prstGeom>
          <a:noFill/>
        </p:spPr>
      </p:pic>
      <p:pic>
        <p:nvPicPr>
          <p:cNvPr id="11274" name="Picture 10" descr="http://t2.gstatic.com/images?q=tbn:ANd9GcTB1PWvwvnFLvOiLRuL7z7GMqkb6yS8oQlCYw-EfDg9VY2nsR3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920" y="2734215"/>
            <a:ext cx="3456384" cy="3471814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1319530" y="360512"/>
            <a:ext cx="68957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Tema para la 46 Jornada Mundial de la Paz 2013: </a:t>
            </a:r>
            <a:endParaRPr lang="es-MX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s-MX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es-MX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Bienaventurados los que buscan la paz”</a:t>
            </a:r>
            <a:endParaRPr lang="es-MX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t1.gstatic.com/images?q=tbn:ANd9GcS9c8JzdCjf2jVPVD-eGCx1tOOLcSiZZKMnZBQPJfQtuCtuGlG7g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3845374" cy="2880320"/>
          </a:xfrm>
          <a:prstGeom prst="rect">
            <a:avLst/>
          </a:prstGeom>
          <a:noFill/>
        </p:spPr>
      </p:pic>
      <p:pic>
        <p:nvPicPr>
          <p:cNvPr id="10244" name="Picture 4" descr="http://t0.gstatic.com/images?q=tbn:ANd9GcSIaHUU_6D4nYrDRn8u7eGJwovWsu3eaEGJm4a5olQ0ffq6d0y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76672"/>
            <a:ext cx="2647950" cy="1724025"/>
          </a:xfrm>
          <a:prstGeom prst="rect">
            <a:avLst/>
          </a:prstGeom>
          <a:noFill/>
        </p:spPr>
      </p:pic>
      <p:pic>
        <p:nvPicPr>
          <p:cNvPr id="10246" name="Picture 6" descr="http://1.bp.blogspot.com/-2Y84oq7K1Ww/T2jQnmDAemI/AAAAAAAAEUM/OqFK86p3tpM/s1600/jmj-rio2013-tem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3212976"/>
            <a:ext cx="4896544" cy="311440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t0.gstatic.com/images?q=tbn:ANd9GcTNq8SdbHW90jym5v4Uw5l_YB9Kv1kMR11tHqcO-RWVey85mGk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2160240" cy="3600401"/>
          </a:xfrm>
          <a:prstGeom prst="rect">
            <a:avLst/>
          </a:prstGeom>
          <a:noFill/>
        </p:spPr>
      </p:pic>
      <p:pic>
        <p:nvPicPr>
          <p:cNvPr id="9220" name="Picture 4" descr="http://t1.gstatic.com/images?q=tbn:ANd9GcRtuXD-HrgnER2gzyrK_ZjTEGVjp5mlfhioa7tkwf0wF8h6tsX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51511" y="3068960"/>
            <a:ext cx="2403613" cy="3151677"/>
          </a:xfrm>
          <a:prstGeom prst="rect">
            <a:avLst/>
          </a:prstGeom>
          <a:noFill/>
        </p:spPr>
      </p:pic>
      <p:sp>
        <p:nvSpPr>
          <p:cNvPr id="6" name="5 Rectángulo"/>
          <p:cNvSpPr/>
          <p:nvPr/>
        </p:nvSpPr>
        <p:spPr>
          <a:xfrm>
            <a:off x="2915816" y="404664"/>
            <a:ext cx="56166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“Discípulos misioneros de Jesucristo desde América en un mundo secularizado y </a:t>
            </a:r>
            <a:r>
              <a:rPr lang="es-MX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pluricultural</a:t>
            </a:r>
            <a:r>
              <a:rPr lang="es-MX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t0.gstatic.com/images?q=tbn:ANd9GcSu7R_7DjG32ObkbxzPItbYg4qdGQ1-4WpAyjG975YoCb7M86bpp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429338"/>
            <a:ext cx="4179090" cy="2780996"/>
          </a:xfrm>
          <a:prstGeom prst="rect">
            <a:avLst/>
          </a:prstGeom>
          <a:noFill/>
        </p:spPr>
      </p:pic>
      <p:pic>
        <p:nvPicPr>
          <p:cNvPr id="8198" name="Picture 6" descr="http://t2.gstatic.com/images?q=tbn:ANd9GcSBXoHw66vc4tQnaGs5iPTotxeDbBExXF1gFRsyECTW0KpJxBUzh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429000"/>
            <a:ext cx="3973666" cy="2808312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1115616" y="476672"/>
            <a:ext cx="7200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STRENNA 2013</a:t>
            </a:r>
          </a:p>
          <a:p>
            <a:pPr algn="ctr"/>
            <a:r>
              <a:rPr lang="es-MX" sz="2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«Estad siempre alegres en el Señor; os lo repito, estad alegres» (</a:t>
            </a:r>
            <a:r>
              <a:rPr lang="es-MX" sz="2800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Flp</a:t>
            </a:r>
            <a:r>
              <a:rPr lang="es-MX" sz="2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4,4)</a:t>
            </a:r>
            <a:endParaRPr lang="es-MX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s-MX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Como Don Bosco educador,</a:t>
            </a:r>
            <a:br>
              <a:rPr lang="es-MX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MX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ofrezcamos a los jóvenes el Evangelio de la </a:t>
            </a:r>
            <a:r>
              <a:rPr lang="es-MX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alegría mediante </a:t>
            </a:r>
            <a:r>
              <a:rPr lang="es-MX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pedagogía de la bondad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251520" y="548680"/>
            <a:ext cx="46805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ONU declara al 2013 Año Internacional de la Quinua</a:t>
            </a:r>
          </a:p>
          <a:p>
            <a:pPr algn="ctr"/>
            <a:r>
              <a:rPr lang="es-MX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Naciones Unidas y Cuzco</a:t>
            </a:r>
            <a:r>
              <a:rPr lang="es-MX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/>
            <a:endParaRPr lang="es-MX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s-MX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MX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Los 193 países participantes de la 66 Asamblea General de Naciones Unidas aprobaron por unanimidad la Resolución que declara al 2013 como Año Internacional de la Quinua, resaltando la importancia y el alto valor nutritivo del cereal andino originario del Lago Titicaca.</a:t>
            </a:r>
          </a:p>
        </p:txBody>
      </p:sp>
      <p:pic>
        <p:nvPicPr>
          <p:cNvPr id="7170" name="Picture 2" descr="http://t0.gstatic.com/images?q=tbn:ANd9GcTenB3fXaYqplV7LyjJtuA2b2mjkZGPp0urewiZlMMsx5lg90mDq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2492896"/>
            <a:ext cx="1838325" cy="2133601"/>
          </a:xfrm>
          <a:prstGeom prst="rect">
            <a:avLst/>
          </a:prstGeom>
          <a:noFill/>
        </p:spPr>
      </p:pic>
      <p:pic>
        <p:nvPicPr>
          <p:cNvPr id="7172" name="Picture 4" descr="http://t1.gstatic.com/images?q=tbn:ANd9GcS9scTpmOv6dvUyfBT-GcjxwJKk_2HV9jH0FVYad5bCrht9AJMif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88535" y="5042739"/>
            <a:ext cx="2232248" cy="1515195"/>
          </a:xfrm>
          <a:prstGeom prst="rect">
            <a:avLst/>
          </a:prstGeom>
          <a:noFill/>
        </p:spPr>
      </p:pic>
      <p:pic>
        <p:nvPicPr>
          <p:cNvPr id="7173" name="Picture 5" descr="2_la_onu_declara_el_ao_internacional_de_la_quinu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60133" y="332656"/>
            <a:ext cx="2660650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 rot="11481655" flipV="1">
            <a:off x="144006" y="1147994"/>
            <a:ext cx="850763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s-MX" sz="3600" b="1" dirty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  <a:hlinkClick r:id="rId2" tooltip="10 de diciembre"/>
              </a:rPr>
              <a:t>1</a:t>
            </a:r>
            <a:r>
              <a:rPr kumimoji="0" lang="es-MX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2" tooltip="10 de diciembre"/>
              </a:rPr>
              <a:t>0 de diciembre</a:t>
            </a:r>
            <a:r>
              <a:rPr kumimoji="0" lang="es-MX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: 65º aniversario de la </a:t>
            </a:r>
            <a:r>
              <a:rPr kumimoji="0" lang="es-MX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3" tooltip="Declaración Universal de los Derechos Humanos"/>
              </a:rPr>
              <a:t>Declaración Universal de los Derechos Humanos</a:t>
            </a:r>
            <a:r>
              <a:rPr kumimoji="0" lang="es-MX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s-MX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7" name="Picture 3" descr="http://t0.gstatic.com/images?q=tbn:ANd9GcSYxD5_YpMmX3p06H7CbMh7ZMrYL9PwIybkMDheJfW_LK2PtsXj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32656"/>
            <a:ext cx="2195736" cy="1628800"/>
          </a:xfrm>
          <a:prstGeom prst="rect">
            <a:avLst/>
          </a:prstGeom>
          <a:noFill/>
        </p:spPr>
      </p:pic>
      <p:pic>
        <p:nvPicPr>
          <p:cNvPr id="6149" name="Picture 5" descr="http://t1.gstatic.com/images?q=tbn:ANd9GcRcUaS9cdA8DoLCIxVc5F-Zxzbv1kDIabLxkyYcYlwy8Q-0qEW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818184"/>
            <a:ext cx="3126718" cy="2241799"/>
          </a:xfrm>
          <a:prstGeom prst="rect">
            <a:avLst/>
          </a:prstGeom>
          <a:noFill/>
        </p:spPr>
      </p:pic>
      <p:pic>
        <p:nvPicPr>
          <p:cNvPr id="6151" name="Picture 7" descr="http://t0.gstatic.com/images?q=tbn:ANd9GcTD5ts89KXLT-UxkO521MbpzlwJ2mdAhYktss_Igzvjdcosefy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12" y="3818183"/>
            <a:ext cx="3455591" cy="2241799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83568" y="741596"/>
            <a:ext cx="7920880" cy="5109091"/>
          </a:xfrm>
          <a:prstGeom prst="rect">
            <a:avLst/>
          </a:prstGeom>
          <a:gradFill flip="none" rotWithShape="1">
            <a:gsLst>
              <a:gs pos="0">
                <a:schemeClr val="tx1">
                  <a:shade val="30000"/>
                  <a:satMod val="115000"/>
                </a:schemeClr>
              </a:gs>
              <a:gs pos="50000">
                <a:schemeClr val="tx1">
                  <a:shade val="67500"/>
                  <a:satMod val="115000"/>
                </a:schemeClr>
              </a:gs>
              <a:gs pos="100000">
                <a:schemeClr val="tx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Deporte</a:t>
            </a:r>
            <a:endParaRPr kumimoji="0" lang="es-MX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2" tooltip="Juegos Mediterráneos de 2013"/>
              </a:rPr>
              <a:t>Juegos Mediterráneos de 2013</a:t>
            </a:r>
            <a:endParaRPr kumimoji="0" lang="es-MX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3" tooltip="X Juegos Deportivos Centroamericanos"/>
              </a:rPr>
              <a:t>X Juegos Deportivos Centroamericanos</a:t>
            </a:r>
            <a:endParaRPr kumimoji="0" lang="es-MX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4" tooltip="Juegos Mundiales de 2013"/>
              </a:rPr>
              <a:t>Juegos Mundiales de 2013</a:t>
            </a: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5" tooltip="Cali"/>
              </a:rPr>
              <a:t>Cali</a:t>
            </a: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6" tooltip="Colombia"/>
              </a:rPr>
              <a:t>Colombia</a:t>
            </a: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del </a:t>
            </a: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7" tooltip="27 de julio"/>
              </a:rPr>
              <a:t>27 de julio</a:t>
            </a: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al </a:t>
            </a: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8" tooltip="4 de agosto"/>
              </a:rPr>
              <a:t>4 de agosto</a:t>
            </a: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s-MX" sz="28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Fútbol</a:t>
            </a:r>
            <a:endParaRPr kumimoji="0" lang="es-MX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9" tooltip="Copa Confederaciones 2013"/>
              </a:rPr>
              <a:t>Copa Confederaciones 2013</a:t>
            </a: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en </a:t>
            </a: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10" tooltip="Brasil"/>
              </a:rPr>
              <a:t>Brasil</a:t>
            </a: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s-MX" sz="28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11" tooltip="Copa Mundial de Fútbol Sub-20 de 2013"/>
              </a:rPr>
              <a:t>Copa Mundial de Fútbol Sub-20 de 2013</a:t>
            </a: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12" tooltip="Turquía"/>
              </a:rPr>
              <a:t>Turquía</a:t>
            </a: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s-MX" sz="28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13" tooltip="Copa Mundial de Fútbol Sub-17 de 2013"/>
              </a:rPr>
              <a:t>Copa Mundial de Fútbol Sub-17 de 2013</a:t>
            </a: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en los </a:t>
            </a: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14" tooltip="Emiratos Árabes Unidos"/>
              </a:rPr>
              <a:t>Emiratos Árabes Unidos</a:t>
            </a:r>
            <a:endParaRPr kumimoji="0" lang="es-MX" sz="28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Imagen 2" descr="Virtual Educ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2242592" cy="2003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323528" y="332656"/>
            <a:ext cx="49685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Colombia será sede de Virtual Educa 2013</a:t>
            </a:r>
            <a:endParaRPr kumimoji="0" lang="es-MX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4427984" y="204026"/>
            <a:ext cx="444098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El XIV Encuentro Internacional Virtual Educa 2013, que tendrá lugar entre el 17 y el 21 de junio de 2013 en Medellín, será un evento que convocará a expertos y formuladores de política de más de 20 países de Latinoamérica, el Caribe y Europa para discutir los avances relacionados con educación, innovación y las Tecnologías de la Información y la Comunicaciones (TIC).</a:t>
            </a:r>
            <a:endParaRPr kumimoji="0" lang="es-MX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0" name="Picture 4" descr="Colombia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077072"/>
            <a:ext cx="5179318" cy="227687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értice">
  <a:themeElements>
    <a:clrScheme name="Vértice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Vértice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értice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137</TotalTime>
  <Words>322</Words>
  <Application>Microsoft Office PowerPoint</Application>
  <PresentationFormat>Presentación en pantalla (4:3)</PresentationFormat>
  <Paragraphs>27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Vértice</vt:lpstr>
      <vt:lpstr>ACONTECIMIENTOS 2013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ACONTECIMIENTOS 2013</dc:title>
  <dc:creator>usuario</dc:creator>
  <cp:lastModifiedBy>F J S</cp:lastModifiedBy>
  <cp:revision>21</cp:revision>
  <dcterms:created xsi:type="dcterms:W3CDTF">2012-09-11T01:29:45Z</dcterms:created>
  <dcterms:modified xsi:type="dcterms:W3CDTF">2012-12-15T13:26:04Z</dcterms:modified>
</cp:coreProperties>
</file>