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7" r:id="rId3"/>
    <p:sldId id="256" r:id="rId4"/>
    <p:sldId id="258" r:id="rId5"/>
    <p:sldId id="261" r:id="rId6"/>
    <p:sldId id="260" r:id="rId7"/>
    <p:sldId id="263" r:id="rId8"/>
    <p:sldId id="265" r:id="rId9"/>
    <p:sldId id="266" r:id="rId10"/>
    <p:sldId id="264"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7" r:id="rId30"/>
    <p:sldId id="288" r:id="rId31"/>
    <p:sldId id="289" r:id="rId32"/>
    <p:sldId id="290" r:id="rId33"/>
    <p:sldId id="291" r:id="rId34"/>
    <p:sldId id="292" r:id="rId35"/>
  </p:sldIdLst>
  <p:sldSz cx="9144000" cy="6858000" type="screen4x3"/>
  <p:notesSz cx="6858000" cy="9144000"/>
  <p:defaultTextStyle>
    <a:defPPr>
      <a:defRPr lang="it-IT"/>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73" d="100"/>
          <a:sy n="73" d="100"/>
        </p:scale>
        <p:origin x="-129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lvl1pPr>
              <a:defRPr/>
            </a:lvl1pPr>
          </a:lstStyle>
          <a:p>
            <a:endParaRPr lang="it-IT"/>
          </a:p>
        </p:txBody>
      </p:sp>
      <p:sp>
        <p:nvSpPr>
          <p:cNvPr id="5" name="4 Marcador de pie de página"/>
          <p:cNvSpPr>
            <a:spLocks noGrp="1"/>
          </p:cNvSpPr>
          <p:nvPr>
            <p:ph type="ftr" sz="quarter" idx="11"/>
          </p:nvPr>
        </p:nvSpPr>
        <p:spPr/>
        <p:txBody>
          <a:bodyPr/>
          <a:lstStyle>
            <a:lvl1pPr>
              <a:defRPr/>
            </a:lvl1pPr>
          </a:lstStyle>
          <a:p>
            <a:endParaRPr lang="it-IT"/>
          </a:p>
        </p:txBody>
      </p:sp>
      <p:sp>
        <p:nvSpPr>
          <p:cNvPr id="6" name="5 Marcador de número de diapositiva"/>
          <p:cNvSpPr>
            <a:spLocks noGrp="1"/>
          </p:cNvSpPr>
          <p:nvPr>
            <p:ph type="sldNum" sz="quarter" idx="12"/>
          </p:nvPr>
        </p:nvSpPr>
        <p:spPr/>
        <p:txBody>
          <a:bodyPr/>
          <a:lstStyle>
            <a:lvl1pPr>
              <a:defRPr/>
            </a:lvl1pPr>
          </a:lstStyle>
          <a:p>
            <a:fld id="{8DC3159B-956E-4036-943C-8DABE88CCAB1}" type="slidenum">
              <a:rPr lang="it-IT"/>
              <a:pPr/>
              <a:t>‹Nº›</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lvl1pPr>
              <a:defRPr/>
            </a:lvl1pPr>
          </a:lstStyle>
          <a:p>
            <a:endParaRPr lang="it-IT"/>
          </a:p>
        </p:txBody>
      </p:sp>
      <p:sp>
        <p:nvSpPr>
          <p:cNvPr id="5" name="4 Marcador de pie de página"/>
          <p:cNvSpPr>
            <a:spLocks noGrp="1"/>
          </p:cNvSpPr>
          <p:nvPr>
            <p:ph type="ftr" sz="quarter" idx="11"/>
          </p:nvPr>
        </p:nvSpPr>
        <p:spPr/>
        <p:txBody>
          <a:bodyPr/>
          <a:lstStyle>
            <a:lvl1pPr>
              <a:defRPr/>
            </a:lvl1pPr>
          </a:lstStyle>
          <a:p>
            <a:endParaRPr lang="it-IT"/>
          </a:p>
        </p:txBody>
      </p:sp>
      <p:sp>
        <p:nvSpPr>
          <p:cNvPr id="6" name="5 Marcador de número de diapositiva"/>
          <p:cNvSpPr>
            <a:spLocks noGrp="1"/>
          </p:cNvSpPr>
          <p:nvPr>
            <p:ph type="sldNum" sz="quarter" idx="12"/>
          </p:nvPr>
        </p:nvSpPr>
        <p:spPr/>
        <p:txBody>
          <a:bodyPr/>
          <a:lstStyle>
            <a:lvl1pPr>
              <a:defRPr/>
            </a:lvl1pPr>
          </a:lstStyle>
          <a:p>
            <a:fld id="{04FCCD84-0F29-4F9D-A1DF-6FE5BCAD4198}" type="slidenum">
              <a:rPr lang="it-IT"/>
              <a:pPr/>
              <a:t>‹Nº›</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15100" y="609600"/>
            <a:ext cx="1943100" cy="5486400"/>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685800" y="609600"/>
            <a:ext cx="5676900" cy="54864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lvl1pPr>
              <a:defRPr/>
            </a:lvl1pPr>
          </a:lstStyle>
          <a:p>
            <a:endParaRPr lang="it-IT"/>
          </a:p>
        </p:txBody>
      </p:sp>
      <p:sp>
        <p:nvSpPr>
          <p:cNvPr id="5" name="4 Marcador de pie de página"/>
          <p:cNvSpPr>
            <a:spLocks noGrp="1"/>
          </p:cNvSpPr>
          <p:nvPr>
            <p:ph type="ftr" sz="quarter" idx="11"/>
          </p:nvPr>
        </p:nvSpPr>
        <p:spPr/>
        <p:txBody>
          <a:bodyPr/>
          <a:lstStyle>
            <a:lvl1pPr>
              <a:defRPr/>
            </a:lvl1pPr>
          </a:lstStyle>
          <a:p>
            <a:endParaRPr lang="it-IT"/>
          </a:p>
        </p:txBody>
      </p:sp>
      <p:sp>
        <p:nvSpPr>
          <p:cNvPr id="6" name="5 Marcador de número de diapositiva"/>
          <p:cNvSpPr>
            <a:spLocks noGrp="1"/>
          </p:cNvSpPr>
          <p:nvPr>
            <p:ph type="sldNum" sz="quarter" idx="12"/>
          </p:nvPr>
        </p:nvSpPr>
        <p:spPr/>
        <p:txBody>
          <a:bodyPr/>
          <a:lstStyle>
            <a:lvl1pPr>
              <a:defRPr/>
            </a:lvl1pPr>
          </a:lstStyle>
          <a:p>
            <a:fld id="{E2A97505-FE13-4C6B-8FC5-4B49EDFBA14B}" type="slidenum">
              <a:rPr lang="it-IT"/>
              <a:pPr/>
              <a:t>‹Nº›</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lvl1pPr>
              <a:defRPr/>
            </a:lvl1pPr>
          </a:lstStyle>
          <a:p>
            <a:endParaRPr lang="it-IT"/>
          </a:p>
        </p:txBody>
      </p:sp>
      <p:sp>
        <p:nvSpPr>
          <p:cNvPr id="5" name="4 Marcador de pie de página"/>
          <p:cNvSpPr>
            <a:spLocks noGrp="1"/>
          </p:cNvSpPr>
          <p:nvPr>
            <p:ph type="ftr" sz="quarter" idx="11"/>
          </p:nvPr>
        </p:nvSpPr>
        <p:spPr/>
        <p:txBody>
          <a:bodyPr/>
          <a:lstStyle>
            <a:lvl1pPr>
              <a:defRPr/>
            </a:lvl1pPr>
          </a:lstStyle>
          <a:p>
            <a:endParaRPr lang="it-IT"/>
          </a:p>
        </p:txBody>
      </p:sp>
      <p:sp>
        <p:nvSpPr>
          <p:cNvPr id="6" name="5 Marcador de número de diapositiva"/>
          <p:cNvSpPr>
            <a:spLocks noGrp="1"/>
          </p:cNvSpPr>
          <p:nvPr>
            <p:ph type="sldNum" sz="quarter" idx="12"/>
          </p:nvPr>
        </p:nvSpPr>
        <p:spPr/>
        <p:txBody>
          <a:bodyPr/>
          <a:lstStyle>
            <a:lvl1pPr>
              <a:defRPr/>
            </a:lvl1pPr>
          </a:lstStyle>
          <a:p>
            <a:fld id="{BDF208C8-8BD9-4909-8B81-2EA2659B3EAE}" type="slidenum">
              <a:rPr lang="it-IT"/>
              <a:pPr/>
              <a:t>‹Nº›</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endParaRPr lang="it-IT"/>
          </a:p>
        </p:txBody>
      </p:sp>
      <p:sp>
        <p:nvSpPr>
          <p:cNvPr id="5" name="4 Marcador de pie de página"/>
          <p:cNvSpPr>
            <a:spLocks noGrp="1"/>
          </p:cNvSpPr>
          <p:nvPr>
            <p:ph type="ftr" sz="quarter" idx="11"/>
          </p:nvPr>
        </p:nvSpPr>
        <p:spPr/>
        <p:txBody>
          <a:bodyPr/>
          <a:lstStyle>
            <a:lvl1pPr>
              <a:defRPr/>
            </a:lvl1pPr>
          </a:lstStyle>
          <a:p>
            <a:endParaRPr lang="it-IT"/>
          </a:p>
        </p:txBody>
      </p:sp>
      <p:sp>
        <p:nvSpPr>
          <p:cNvPr id="6" name="5 Marcador de número de diapositiva"/>
          <p:cNvSpPr>
            <a:spLocks noGrp="1"/>
          </p:cNvSpPr>
          <p:nvPr>
            <p:ph type="sldNum" sz="quarter" idx="12"/>
          </p:nvPr>
        </p:nvSpPr>
        <p:spPr/>
        <p:txBody>
          <a:bodyPr/>
          <a:lstStyle>
            <a:lvl1pPr>
              <a:defRPr/>
            </a:lvl1pPr>
          </a:lstStyle>
          <a:p>
            <a:fld id="{F62C757A-6CDA-4230-B46B-F38A8D479C43}" type="slidenum">
              <a:rPr lang="it-IT"/>
              <a:pPr/>
              <a:t>‹Nº›</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lvl1pPr>
              <a:defRPr/>
            </a:lvl1pPr>
          </a:lstStyle>
          <a:p>
            <a:endParaRPr lang="it-IT"/>
          </a:p>
        </p:txBody>
      </p:sp>
      <p:sp>
        <p:nvSpPr>
          <p:cNvPr id="6" name="5 Marcador de pie de página"/>
          <p:cNvSpPr>
            <a:spLocks noGrp="1"/>
          </p:cNvSpPr>
          <p:nvPr>
            <p:ph type="ftr" sz="quarter" idx="11"/>
          </p:nvPr>
        </p:nvSpPr>
        <p:spPr/>
        <p:txBody>
          <a:bodyPr/>
          <a:lstStyle>
            <a:lvl1pPr>
              <a:defRPr/>
            </a:lvl1pPr>
          </a:lstStyle>
          <a:p>
            <a:endParaRPr lang="it-IT"/>
          </a:p>
        </p:txBody>
      </p:sp>
      <p:sp>
        <p:nvSpPr>
          <p:cNvPr id="7" name="6 Marcador de número de diapositiva"/>
          <p:cNvSpPr>
            <a:spLocks noGrp="1"/>
          </p:cNvSpPr>
          <p:nvPr>
            <p:ph type="sldNum" sz="quarter" idx="12"/>
          </p:nvPr>
        </p:nvSpPr>
        <p:spPr/>
        <p:txBody>
          <a:bodyPr/>
          <a:lstStyle>
            <a:lvl1pPr>
              <a:defRPr/>
            </a:lvl1pPr>
          </a:lstStyle>
          <a:p>
            <a:fld id="{A586D132-A1BB-4901-8FA8-D6DA0E38546D}" type="slidenum">
              <a:rPr lang="it-IT"/>
              <a:pPr/>
              <a:t>‹Nº›</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lvl1pPr>
              <a:defRPr/>
            </a:lvl1pPr>
          </a:lstStyle>
          <a:p>
            <a:endParaRPr lang="it-IT"/>
          </a:p>
        </p:txBody>
      </p:sp>
      <p:sp>
        <p:nvSpPr>
          <p:cNvPr id="8" name="7 Marcador de pie de página"/>
          <p:cNvSpPr>
            <a:spLocks noGrp="1"/>
          </p:cNvSpPr>
          <p:nvPr>
            <p:ph type="ftr" sz="quarter" idx="11"/>
          </p:nvPr>
        </p:nvSpPr>
        <p:spPr/>
        <p:txBody>
          <a:bodyPr/>
          <a:lstStyle>
            <a:lvl1pPr>
              <a:defRPr/>
            </a:lvl1pPr>
          </a:lstStyle>
          <a:p>
            <a:endParaRPr lang="it-IT"/>
          </a:p>
        </p:txBody>
      </p:sp>
      <p:sp>
        <p:nvSpPr>
          <p:cNvPr id="9" name="8 Marcador de número de diapositiva"/>
          <p:cNvSpPr>
            <a:spLocks noGrp="1"/>
          </p:cNvSpPr>
          <p:nvPr>
            <p:ph type="sldNum" sz="quarter" idx="12"/>
          </p:nvPr>
        </p:nvSpPr>
        <p:spPr/>
        <p:txBody>
          <a:bodyPr/>
          <a:lstStyle>
            <a:lvl1pPr>
              <a:defRPr/>
            </a:lvl1pPr>
          </a:lstStyle>
          <a:p>
            <a:fld id="{9497B5EE-66A4-4BF7-84AB-43DAEFFC57C5}" type="slidenum">
              <a:rPr lang="it-IT"/>
              <a:pPr/>
              <a:t>‹Nº›</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lvl1pPr>
              <a:defRPr/>
            </a:lvl1pPr>
          </a:lstStyle>
          <a:p>
            <a:endParaRPr lang="it-IT"/>
          </a:p>
        </p:txBody>
      </p:sp>
      <p:sp>
        <p:nvSpPr>
          <p:cNvPr id="4" name="3 Marcador de pie de página"/>
          <p:cNvSpPr>
            <a:spLocks noGrp="1"/>
          </p:cNvSpPr>
          <p:nvPr>
            <p:ph type="ftr" sz="quarter" idx="11"/>
          </p:nvPr>
        </p:nvSpPr>
        <p:spPr/>
        <p:txBody>
          <a:bodyPr/>
          <a:lstStyle>
            <a:lvl1pPr>
              <a:defRPr/>
            </a:lvl1pPr>
          </a:lstStyle>
          <a:p>
            <a:endParaRPr lang="it-IT"/>
          </a:p>
        </p:txBody>
      </p:sp>
      <p:sp>
        <p:nvSpPr>
          <p:cNvPr id="5" name="4 Marcador de número de diapositiva"/>
          <p:cNvSpPr>
            <a:spLocks noGrp="1"/>
          </p:cNvSpPr>
          <p:nvPr>
            <p:ph type="sldNum" sz="quarter" idx="12"/>
          </p:nvPr>
        </p:nvSpPr>
        <p:spPr/>
        <p:txBody>
          <a:bodyPr/>
          <a:lstStyle>
            <a:lvl1pPr>
              <a:defRPr/>
            </a:lvl1pPr>
          </a:lstStyle>
          <a:p>
            <a:fld id="{EAB2CFED-7F66-49AC-BBC3-EB74315C0050}" type="slidenum">
              <a:rPr lang="it-IT"/>
              <a:pPr/>
              <a:t>‹Nº›</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endParaRPr lang="it-IT"/>
          </a:p>
        </p:txBody>
      </p:sp>
      <p:sp>
        <p:nvSpPr>
          <p:cNvPr id="3" name="2 Marcador de pie de página"/>
          <p:cNvSpPr>
            <a:spLocks noGrp="1"/>
          </p:cNvSpPr>
          <p:nvPr>
            <p:ph type="ftr" sz="quarter" idx="11"/>
          </p:nvPr>
        </p:nvSpPr>
        <p:spPr/>
        <p:txBody>
          <a:bodyPr/>
          <a:lstStyle>
            <a:lvl1pPr>
              <a:defRPr/>
            </a:lvl1pPr>
          </a:lstStyle>
          <a:p>
            <a:endParaRPr lang="it-IT"/>
          </a:p>
        </p:txBody>
      </p:sp>
      <p:sp>
        <p:nvSpPr>
          <p:cNvPr id="4" name="3 Marcador de número de diapositiva"/>
          <p:cNvSpPr>
            <a:spLocks noGrp="1"/>
          </p:cNvSpPr>
          <p:nvPr>
            <p:ph type="sldNum" sz="quarter" idx="12"/>
          </p:nvPr>
        </p:nvSpPr>
        <p:spPr/>
        <p:txBody>
          <a:bodyPr/>
          <a:lstStyle>
            <a:lvl1pPr>
              <a:defRPr/>
            </a:lvl1pPr>
          </a:lstStyle>
          <a:p>
            <a:fld id="{3558DAE4-BF11-4CB3-B462-B2D654020808}" type="slidenum">
              <a:rPr lang="it-IT"/>
              <a:pPr/>
              <a:t>‹Nº›</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it-IT"/>
          </a:p>
        </p:txBody>
      </p:sp>
      <p:sp>
        <p:nvSpPr>
          <p:cNvPr id="6" name="5 Marcador de pie de página"/>
          <p:cNvSpPr>
            <a:spLocks noGrp="1"/>
          </p:cNvSpPr>
          <p:nvPr>
            <p:ph type="ftr" sz="quarter" idx="11"/>
          </p:nvPr>
        </p:nvSpPr>
        <p:spPr/>
        <p:txBody>
          <a:bodyPr/>
          <a:lstStyle>
            <a:lvl1pPr>
              <a:defRPr/>
            </a:lvl1pPr>
          </a:lstStyle>
          <a:p>
            <a:endParaRPr lang="it-IT"/>
          </a:p>
        </p:txBody>
      </p:sp>
      <p:sp>
        <p:nvSpPr>
          <p:cNvPr id="7" name="6 Marcador de número de diapositiva"/>
          <p:cNvSpPr>
            <a:spLocks noGrp="1"/>
          </p:cNvSpPr>
          <p:nvPr>
            <p:ph type="sldNum" sz="quarter" idx="12"/>
          </p:nvPr>
        </p:nvSpPr>
        <p:spPr/>
        <p:txBody>
          <a:bodyPr/>
          <a:lstStyle>
            <a:lvl1pPr>
              <a:defRPr/>
            </a:lvl1pPr>
          </a:lstStyle>
          <a:p>
            <a:fld id="{D5578BB3-ED76-4332-AE1C-25731A7A0A23}" type="slidenum">
              <a:rPr lang="it-IT"/>
              <a:pPr/>
              <a:t>‹Nº›</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it-IT"/>
          </a:p>
        </p:txBody>
      </p:sp>
      <p:sp>
        <p:nvSpPr>
          <p:cNvPr id="6" name="5 Marcador de pie de página"/>
          <p:cNvSpPr>
            <a:spLocks noGrp="1"/>
          </p:cNvSpPr>
          <p:nvPr>
            <p:ph type="ftr" sz="quarter" idx="11"/>
          </p:nvPr>
        </p:nvSpPr>
        <p:spPr/>
        <p:txBody>
          <a:bodyPr/>
          <a:lstStyle>
            <a:lvl1pPr>
              <a:defRPr/>
            </a:lvl1pPr>
          </a:lstStyle>
          <a:p>
            <a:endParaRPr lang="it-IT"/>
          </a:p>
        </p:txBody>
      </p:sp>
      <p:sp>
        <p:nvSpPr>
          <p:cNvPr id="7" name="6 Marcador de número de diapositiva"/>
          <p:cNvSpPr>
            <a:spLocks noGrp="1"/>
          </p:cNvSpPr>
          <p:nvPr>
            <p:ph type="sldNum" sz="quarter" idx="12"/>
          </p:nvPr>
        </p:nvSpPr>
        <p:spPr/>
        <p:txBody>
          <a:bodyPr/>
          <a:lstStyle>
            <a:lvl1pPr>
              <a:defRPr/>
            </a:lvl1pPr>
          </a:lstStyle>
          <a:p>
            <a:fld id="{243D169D-72B7-4092-95E1-268EADC7D680}" type="slidenum">
              <a:rPr lang="it-IT"/>
              <a:pPr/>
              <a:t>‹Nº›</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 dello schema</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it-IT"/>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it-IT"/>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AE3F0E9-DAEA-4DF0-AE91-2F97BC1057AF}" type="slidenum">
              <a:rPr lang="it-IT"/>
              <a:pPr/>
              <a:t>‹Nº›</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WordArt 2"/>
          <p:cNvSpPr>
            <a:spLocks noChangeArrowheads="1" noChangeShapeType="1" noTextEdit="1"/>
          </p:cNvSpPr>
          <p:nvPr/>
        </p:nvSpPr>
        <p:spPr bwMode="auto">
          <a:xfrm>
            <a:off x="3505200" y="4876800"/>
            <a:ext cx="5105400" cy="1481138"/>
          </a:xfrm>
          <a:prstGeom prst="rect">
            <a:avLst/>
          </a:prstGeom>
        </p:spPr>
        <p:txBody>
          <a:bodyPr wrap="none" fromWordArt="1">
            <a:prstTxWarp prst="textPlain">
              <a:avLst>
                <a:gd name="adj" fmla="val 50000"/>
              </a:avLst>
            </a:prstTxWarp>
          </a:bodyPr>
          <a:lstStyle/>
          <a:p>
            <a:pPr algn="ctr"/>
            <a:r>
              <a:rPr lang="es-CO" sz="3600" kern="10">
                <a:ln w="12700">
                  <a:noFill/>
                  <a:round/>
                  <a:headEnd/>
                  <a:tailEnd/>
                </a:ln>
                <a:gradFill rotWithShape="0">
                  <a:gsLst>
                    <a:gs pos="0">
                      <a:schemeClr val="bg1"/>
                    </a:gs>
                    <a:gs pos="100000">
                      <a:schemeClr val="bg1"/>
                    </a:gs>
                  </a:gsLst>
                  <a:lin ang="5400000" scaled="1"/>
                </a:gradFill>
                <a:latin typeface="Wide Latin"/>
              </a:rPr>
              <a:t>Del evangelio </a:t>
            </a:r>
          </a:p>
          <a:p>
            <a:pPr algn="ctr"/>
            <a:r>
              <a:rPr lang="es-CO" sz="3600" kern="10">
                <a:ln w="12700">
                  <a:noFill/>
                  <a:round/>
                  <a:headEnd/>
                  <a:tailEnd/>
                </a:ln>
                <a:gradFill rotWithShape="0">
                  <a:gsLst>
                    <a:gs pos="0">
                      <a:schemeClr val="bg1"/>
                    </a:gs>
                    <a:gs pos="100000">
                      <a:schemeClr val="bg1"/>
                    </a:gs>
                  </a:gsLst>
                  <a:lin ang="5400000" scaled="1"/>
                </a:gradFill>
                <a:latin typeface="Wide Latin"/>
              </a:rPr>
              <a:t>según san Lucas</a:t>
            </a:r>
          </a:p>
        </p:txBody>
      </p:sp>
    </p:spTree>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468313" y="3573463"/>
            <a:ext cx="5111750" cy="3082925"/>
          </a:xfrm>
          <a:prstGeom prst="rect">
            <a:avLst/>
          </a:prstGeom>
          <a:noFill/>
          <a:ln w="9525">
            <a:noFill/>
            <a:miter lim="800000"/>
            <a:headEnd/>
            <a:tailEnd/>
          </a:ln>
          <a:effectLst/>
        </p:spPr>
        <p:txBody>
          <a:bodyPr>
            <a:spAutoFit/>
          </a:bodyPr>
          <a:lstStyle/>
          <a:p>
            <a:pPr>
              <a:spcBef>
                <a:spcPct val="50000"/>
              </a:spcBef>
            </a:pPr>
            <a:r>
              <a:rPr lang="it-IT" sz="2800" b="1">
                <a:solidFill>
                  <a:schemeClr val="bg1"/>
                </a:solidFill>
              </a:rPr>
              <a:t>Entonces María dijo: “He aquí la sierva del Señor, hágase en mi como has dicho”. </a:t>
            </a:r>
          </a:p>
          <a:p>
            <a:pPr>
              <a:spcBef>
                <a:spcPct val="50000"/>
              </a:spcBef>
            </a:pPr>
            <a:r>
              <a:rPr lang="it-IT" sz="2800" b="1">
                <a:solidFill>
                  <a:schemeClr val="bg1"/>
                </a:solidFill>
              </a:rPr>
              <a:t>Y el ángel la dejó.</a:t>
            </a:r>
            <a:br>
              <a:rPr lang="it-IT" sz="2800" b="1">
                <a:solidFill>
                  <a:schemeClr val="bg1"/>
                </a:solidFill>
              </a:rPr>
            </a:br>
            <a:endParaRPr lang="it-IT" sz="2800" b="1">
              <a:solidFill>
                <a:schemeClr val="bg1"/>
              </a:solidFill>
            </a:endParaRPr>
          </a:p>
          <a:p>
            <a:pPr>
              <a:spcBef>
                <a:spcPct val="50000"/>
              </a:spcBef>
            </a:pPr>
            <a:r>
              <a:rPr lang="it-IT" sz="2800" b="1">
                <a:solidFill>
                  <a:schemeClr val="bg1"/>
                </a:solidFill>
              </a:rPr>
              <a:t>PALABRA DE DIOS</a:t>
            </a:r>
          </a:p>
        </p:txBody>
      </p:sp>
    </p:spTree>
  </p:cSld>
  <p:clrMapOvr>
    <a:masterClrMapping/>
  </p:clrMapOvr>
  <p:transition spd="slow">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1557338"/>
            <a:ext cx="7775575" cy="1871662"/>
          </a:xfrm>
          <a:prstGeom prst="rect">
            <a:avLst/>
          </a:prstGeom>
          <a:gradFill rotWithShape="1">
            <a:gsLst>
              <a:gs pos="0">
                <a:srgbClr val="FFDC97"/>
              </a:gs>
              <a:gs pos="100000">
                <a:srgbClr val="FFDC97">
                  <a:gamma/>
                  <a:shade val="72941"/>
                  <a:invGamma/>
                </a:srgbClr>
              </a:gs>
            </a:gsLst>
            <a:lin ang="0" scaled="1"/>
          </a:gradFill>
          <a:ln w="9525">
            <a:solidFill>
              <a:schemeClr val="tx1"/>
            </a:solidFill>
            <a:miter lim="800000"/>
            <a:headEnd/>
            <a:tailEnd/>
          </a:ln>
          <a:effectLst>
            <a:prstShdw prst="shdw13" dist="53882" dir="13500000">
              <a:schemeClr val="tx1">
                <a:alpha val="50000"/>
              </a:schemeClr>
            </a:prstShdw>
          </a:effectLst>
        </p:spPr>
        <p:txBody>
          <a:bodyPr wrap="none" anchor="ctr"/>
          <a:lstStyle/>
          <a:p>
            <a:endParaRPr lang="es-CO"/>
          </a:p>
        </p:txBody>
      </p:sp>
      <p:sp>
        <p:nvSpPr>
          <p:cNvPr id="14339" name="Rectangle 3"/>
          <p:cNvSpPr>
            <a:spLocks noChangeArrowheads="1"/>
          </p:cNvSpPr>
          <p:nvPr/>
        </p:nvSpPr>
        <p:spPr bwMode="auto">
          <a:xfrm>
            <a:off x="468313" y="1773238"/>
            <a:ext cx="8207375" cy="1368425"/>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pic>
        <p:nvPicPr>
          <p:cNvPr id="14340" name="Picture 4" descr="panaghia28"/>
          <p:cNvPicPr>
            <a:picLocks noChangeAspect="1" noChangeArrowheads="1"/>
          </p:cNvPicPr>
          <p:nvPr/>
        </p:nvPicPr>
        <p:blipFill>
          <a:blip r:embed="rId2" cstate="print"/>
          <a:srcRect/>
          <a:stretch>
            <a:fillRect/>
          </a:stretch>
        </p:blipFill>
        <p:spPr bwMode="auto">
          <a:xfrm>
            <a:off x="1835150" y="765175"/>
            <a:ext cx="2709863" cy="3384550"/>
          </a:xfrm>
          <a:prstGeom prst="rect">
            <a:avLst/>
          </a:prstGeom>
          <a:gradFill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0" scaled="1"/>
          </a:gradFill>
          <a:ln w="9525">
            <a:solidFill>
              <a:schemeClr val="bg1"/>
            </a:solidFill>
            <a:miter lim="800000"/>
            <a:headEnd/>
            <a:tailEnd/>
          </a:ln>
          <a:effectLst>
            <a:prstShdw prst="shdw13" dist="53882" dir="13500000">
              <a:schemeClr val="tx1">
                <a:alpha val="50000"/>
              </a:schemeClr>
            </a:prstShdw>
          </a:effectLst>
        </p:spPr>
      </p:pic>
      <p:sp>
        <p:nvSpPr>
          <p:cNvPr id="14341" name="WordArt 5"/>
          <p:cNvSpPr>
            <a:spLocks noChangeArrowheads="1" noChangeShapeType="1" noTextEdit="1"/>
          </p:cNvSpPr>
          <p:nvPr/>
        </p:nvSpPr>
        <p:spPr bwMode="auto">
          <a:xfrm>
            <a:off x="755650" y="4797425"/>
            <a:ext cx="7561263" cy="903288"/>
          </a:xfrm>
          <a:prstGeom prst="rect">
            <a:avLst/>
          </a:prstGeom>
        </p:spPr>
        <p:txBody>
          <a:bodyPr wrap="none" fromWordArt="1">
            <a:prstTxWarp prst="textPlain">
              <a:avLst>
                <a:gd name="adj" fmla="val 50000"/>
              </a:avLst>
            </a:prstTxWarp>
            <a:scene3d>
              <a:camera prst="legacyObliqueTopRight"/>
              <a:lightRig rig="legacyFlat3" dir="r"/>
            </a:scene3d>
            <a:sp3d extrusionH="430200" prstMaterial="legacyMetal">
              <a:extrusionClr>
                <a:srgbClr val="FFDC97"/>
              </a:extrusionClr>
            </a:sp3d>
          </a:bodyPr>
          <a:lstStyle/>
          <a:p>
            <a:pPr algn="ctr"/>
            <a:r>
              <a:rPr lang="es-CO" sz="3600" kern="10">
                <a:ln w="38100">
                  <a:noFill/>
                  <a:round/>
                  <a:headEnd/>
                  <a:tailEnd/>
                </a:ln>
                <a:gradFill rotWithShape="1">
                  <a:gsLst>
                    <a:gs pos="0">
                      <a:srgbClr val="FFDC97"/>
                    </a:gs>
                    <a:gs pos="100000">
                      <a:srgbClr val="FFDC97">
                        <a:gamma/>
                        <a:shade val="63529"/>
                        <a:invGamma/>
                      </a:srgbClr>
                    </a:gs>
                  </a:gsLst>
                  <a:lin ang="5400000" scaled="1"/>
                </a:gradFill>
                <a:effectLst>
                  <a:outerShdw dist="53882" dir="13500000" algn="ctr" rotWithShape="0">
                    <a:schemeClr val="tx1">
                      <a:alpha val="50000"/>
                    </a:schemeClr>
                  </a:outerShdw>
                </a:effectLst>
                <a:latin typeface="Arial Black"/>
              </a:rPr>
              <a:t>MARIA</a:t>
            </a:r>
          </a:p>
        </p:txBody>
      </p:sp>
      <p:sp>
        <p:nvSpPr>
          <p:cNvPr id="14342" name="Rectangle 6"/>
          <p:cNvSpPr>
            <a:spLocks noChangeArrowheads="1"/>
          </p:cNvSpPr>
          <p:nvPr/>
        </p:nvSpPr>
        <p:spPr bwMode="auto">
          <a:xfrm>
            <a:off x="1547813" y="476250"/>
            <a:ext cx="3240087" cy="3960813"/>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14343" name="AutoShape 7"/>
          <p:cNvSpPr>
            <a:spLocks noChangeArrowheads="1"/>
          </p:cNvSpPr>
          <p:nvPr/>
        </p:nvSpPr>
        <p:spPr bwMode="auto">
          <a:xfrm rot="1475988">
            <a:off x="8027988" y="692150"/>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
        <p:nvSpPr>
          <p:cNvPr id="14344" name="Text Box 8"/>
          <p:cNvSpPr txBox="1">
            <a:spLocks noChangeArrowheads="1"/>
          </p:cNvSpPr>
          <p:nvPr/>
        </p:nvSpPr>
        <p:spPr bwMode="auto">
          <a:xfrm>
            <a:off x="179388" y="5805488"/>
            <a:ext cx="8964612" cy="946150"/>
          </a:xfrm>
          <a:prstGeom prst="rect">
            <a:avLst/>
          </a:prstGeom>
          <a:noFill/>
          <a:ln w="9525">
            <a:noFill/>
            <a:miter lim="800000"/>
            <a:headEnd/>
            <a:tailEnd/>
          </a:ln>
          <a:effectLst/>
        </p:spPr>
        <p:txBody>
          <a:bodyPr>
            <a:spAutoFit/>
          </a:bodyPr>
          <a:lstStyle/>
          <a:p>
            <a:pPr>
              <a:spcBef>
                <a:spcPct val="50000"/>
              </a:spcBef>
            </a:pPr>
            <a:r>
              <a:rPr lang="it-IT" sz="2800" b="1">
                <a:solidFill>
                  <a:schemeClr val="bg1"/>
                </a:solidFill>
              </a:rPr>
              <a:t>(Comentario Benedicto XVI, de la homilía 8-12-2005)</a:t>
            </a:r>
            <a:br>
              <a:rPr lang="it-IT" sz="2800" b="1">
                <a:solidFill>
                  <a:schemeClr val="bg1"/>
                </a:solidFill>
              </a:rPr>
            </a:br>
            <a:endParaRPr lang="it-IT" sz="2800" b="1">
              <a:solidFill>
                <a:schemeClr val="bg1"/>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395288" y="4149725"/>
            <a:ext cx="8532812" cy="1735138"/>
          </a:xfrm>
          <a:prstGeom prst="rect">
            <a:avLst/>
          </a:prstGeom>
          <a:noFill/>
          <a:ln w="9525">
            <a:noFill/>
            <a:miter lim="800000"/>
            <a:headEnd/>
            <a:tailEnd/>
          </a:ln>
          <a:effectLst>
            <a:outerShdw dist="35921" dir="2700000" algn="ctr" rotWithShape="0">
              <a:schemeClr val="tx1"/>
            </a:outerShdw>
          </a:effectLst>
        </p:spPr>
        <p:txBody>
          <a:bodyPr>
            <a:spAutoFit/>
          </a:bodyPr>
          <a:lstStyle/>
          <a:p>
            <a:pPr algn="ctr">
              <a:spcBef>
                <a:spcPct val="50000"/>
              </a:spcBef>
            </a:pPr>
            <a:r>
              <a:rPr lang="it-IT">
                <a:solidFill>
                  <a:schemeClr val="bg1"/>
                </a:solidFill>
                <a:latin typeface="Arial" charset="0"/>
              </a:rPr>
              <a:t>… Entrando donde ella el ángel le dijo:</a:t>
            </a:r>
          </a:p>
          <a:p>
            <a:pPr algn="ctr">
              <a:spcBef>
                <a:spcPct val="50000"/>
              </a:spcBef>
            </a:pPr>
            <a:r>
              <a:rPr lang="it-IT">
                <a:solidFill>
                  <a:schemeClr val="bg1"/>
                </a:solidFill>
                <a:latin typeface="Arial" charset="0"/>
              </a:rPr>
              <a:t>”¡Alégrate, llena de gracia, el Señor está contigo... No temás porque has hallado gracia delante de Dios. He aquí que concebirás un hijo y lo darás a luz y lo llamarás </a:t>
            </a:r>
            <a:r>
              <a:rPr lang="it-IT" sz="1600">
                <a:solidFill>
                  <a:schemeClr val="bg1"/>
                </a:solidFill>
                <a:latin typeface="Arial" charset="0"/>
              </a:rPr>
              <a:t>(Lc. 1, 28)</a:t>
            </a:r>
          </a:p>
        </p:txBody>
      </p:sp>
      <p:sp>
        <p:nvSpPr>
          <p:cNvPr id="15363" name="Rectangle 3"/>
          <p:cNvSpPr>
            <a:spLocks noChangeArrowheads="1"/>
          </p:cNvSpPr>
          <p:nvPr/>
        </p:nvSpPr>
        <p:spPr bwMode="auto">
          <a:xfrm>
            <a:off x="468313" y="1557338"/>
            <a:ext cx="8207375" cy="1368425"/>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pic>
        <p:nvPicPr>
          <p:cNvPr id="15364" name="Picture 4" descr="3980463"/>
          <p:cNvPicPr>
            <a:picLocks noChangeAspect="1" noChangeArrowheads="1"/>
          </p:cNvPicPr>
          <p:nvPr/>
        </p:nvPicPr>
        <p:blipFill>
          <a:blip r:embed="rId2" cstate="print"/>
          <a:srcRect/>
          <a:stretch>
            <a:fillRect/>
          </a:stretch>
        </p:blipFill>
        <p:spPr bwMode="auto">
          <a:xfrm>
            <a:off x="1835150" y="476250"/>
            <a:ext cx="5329238" cy="3536950"/>
          </a:xfrm>
          <a:prstGeom prst="rect">
            <a:avLst/>
          </a:prstGeom>
          <a:noFill/>
          <a:ln w="9525">
            <a:solidFill>
              <a:srgbClr val="FFDC97"/>
            </a:solidFill>
            <a:miter lim="800000"/>
            <a:headEnd/>
            <a:tailEnd/>
          </a:ln>
          <a:effectLst>
            <a:prstShdw prst="shdw13" dist="53882" dir="13500000">
              <a:schemeClr val="tx1">
                <a:alpha val="50000"/>
              </a:schemeClr>
            </a:prstShdw>
          </a:effec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258888" y="5229225"/>
            <a:ext cx="7129462" cy="822325"/>
          </a:xfrm>
          <a:prstGeom prst="rect">
            <a:avLst/>
          </a:prstGeom>
          <a:noFill/>
          <a:ln w="9525">
            <a:noFill/>
            <a:miter lim="800000"/>
            <a:headEnd/>
            <a:tailEnd/>
          </a:ln>
          <a:effectLst/>
        </p:spPr>
        <p:txBody>
          <a:bodyPr>
            <a:spAutoFit/>
          </a:bodyPr>
          <a:lstStyle/>
          <a:p>
            <a:pPr>
              <a:spcBef>
                <a:spcPct val="50000"/>
              </a:spcBef>
            </a:pPr>
            <a:r>
              <a:rPr lang="it-IT">
                <a:solidFill>
                  <a:schemeClr val="bg1"/>
                </a:solidFill>
                <a:latin typeface="Arial" charset="0"/>
              </a:rPr>
              <a:t>El saludo del ángel está tejido de hilos del Antiguo Testamento, especialmente del profeta Sofonías. </a:t>
            </a:r>
          </a:p>
        </p:txBody>
      </p:sp>
      <p:sp>
        <p:nvSpPr>
          <p:cNvPr id="16387" name="Rectangle 3"/>
          <p:cNvSpPr>
            <a:spLocks noChangeArrowheads="1"/>
          </p:cNvSpPr>
          <p:nvPr/>
        </p:nvSpPr>
        <p:spPr bwMode="auto">
          <a:xfrm>
            <a:off x="971550" y="2492375"/>
            <a:ext cx="7272338" cy="3744913"/>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pic>
        <p:nvPicPr>
          <p:cNvPr id="16388" name="Picture 4" descr="1884467-mdv"/>
          <p:cNvPicPr>
            <a:picLocks noChangeAspect="1" noChangeArrowheads="1"/>
          </p:cNvPicPr>
          <p:nvPr/>
        </p:nvPicPr>
        <p:blipFill>
          <a:blip r:embed="rId2" cstate="print"/>
          <a:srcRect/>
          <a:stretch>
            <a:fillRect/>
          </a:stretch>
        </p:blipFill>
        <p:spPr bwMode="auto">
          <a:xfrm>
            <a:off x="2051050" y="620713"/>
            <a:ext cx="5002213" cy="3530600"/>
          </a:xfrm>
          <a:prstGeom prst="rect">
            <a:avLst/>
          </a:prstGeom>
          <a:noFill/>
          <a:ln w="12700">
            <a:solidFill>
              <a:srgbClr val="FFDC97"/>
            </a:solid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7410" name="AutoShape 2"/>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
        <p:nvSpPr>
          <p:cNvPr id="17411" name="Rectangle 3"/>
          <p:cNvSpPr>
            <a:spLocks noChangeArrowheads="1"/>
          </p:cNvSpPr>
          <p:nvPr/>
        </p:nvSpPr>
        <p:spPr bwMode="auto">
          <a:xfrm>
            <a:off x="468313" y="1412875"/>
            <a:ext cx="8207375" cy="4105275"/>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pic>
        <p:nvPicPr>
          <p:cNvPr id="17412" name="Picture 4" descr="3164449-md"/>
          <p:cNvPicPr>
            <a:picLocks noChangeAspect="1" noChangeArrowheads="1"/>
          </p:cNvPicPr>
          <p:nvPr/>
        </p:nvPicPr>
        <p:blipFill>
          <a:blip r:embed="rId2" cstate="print"/>
          <a:srcRect/>
          <a:stretch>
            <a:fillRect/>
          </a:stretch>
        </p:blipFill>
        <p:spPr bwMode="auto">
          <a:xfrm>
            <a:off x="827088" y="765175"/>
            <a:ext cx="3671887" cy="5329238"/>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17413" name="Text Box 5"/>
          <p:cNvSpPr txBox="1">
            <a:spLocks noChangeArrowheads="1"/>
          </p:cNvSpPr>
          <p:nvPr/>
        </p:nvSpPr>
        <p:spPr bwMode="auto">
          <a:xfrm>
            <a:off x="4427538" y="1484313"/>
            <a:ext cx="4248150" cy="3743325"/>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effectLst>
                  <a:outerShdw blurRad="38100" dist="38100" dir="2700000" algn="tl">
                    <a:srgbClr val="808080"/>
                  </a:outerShdw>
                </a:effectLst>
                <a:latin typeface="Arial" charset="0"/>
              </a:rPr>
              <a:t>Esto hace ver que María, la humilde mujer de provincia que proviene de una estirpe sacerdotal y porta en sí el gran patrimonio sacerdotal de Israel, es “el resto santo” de Israel al que los profetas, en todos los periodos penosos y de tinieblas, han hecho referencia. </a:t>
            </a:r>
            <a:endParaRPr lang="it-IT">
              <a:solidFill>
                <a:schemeClr val="bg1"/>
              </a:solidFill>
              <a:latin typeface="Arial"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68313" y="2060575"/>
            <a:ext cx="8207375" cy="2808288"/>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18435"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pic>
        <p:nvPicPr>
          <p:cNvPr id="18436" name="Picture 4" descr="42923342g"/>
          <p:cNvPicPr>
            <a:picLocks noChangeAspect="1" noChangeArrowheads="1"/>
          </p:cNvPicPr>
          <p:nvPr/>
        </p:nvPicPr>
        <p:blipFill>
          <a:blip r:embed="rId2" cstate="print"/>
          <a:srcRect/>
          <a:stretch>
            <a:fillRect/>
          </a:stretch>
        </p:blipFill>
        <p:spPr bwMode="auto">
          <a:xfrm>
            <a:off x="755650" y="1052513"/>
            <a:ext cx="3257550" cy="4897437"/>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18437" name="Text Box 5"/>
          <p:cNvSpPr txBox="1">
            <a:spLocks noChangeArrowheads="1"/>
          </p:cNvSpPr>
          <p:nvPr/>
        </p:nvSpPr>
        <p:spPr bwMode="auto">
          <a:xfrm>
            <a:off x="4211638" y="2276475"/>
            <a:ext cx="4319587" cy="2282825"/>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En ella está presente la verdadera Sión, la pura, la morada viviente de Dios. En ella habita Dios. En ella encuentra el lugar de su reposo.</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468313" y="1700213"/>
            <a:ext cx="8207375" cy="3025775"/>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19459"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pic>
        <p:nvPicPr>
          <p:cNvPr id="19460" name="Picture 4" descr="41944602k"/>
          <p:cNvPicPr>
            <a:picLocks noChangeAspect="1" noChangeArrowheads="1"/>
          </p:cNvPicPr>
          <p:nvPr/>
        </p:nvPicPr>
        <p:blipFill>
          <a:blip r:embed="rId2" cstate="print"/>
          <a:srcRect/>
          <a:stretch>
            <a:fillRect/>
          </a:stretch>
        </p:blipFill>
        <p:spPr bwMode="auto">
          <a:xfrm>
            <a:off x="900113" y="692150"/>
            <a:ext cx="3240087" cy="5249863"/>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19461" name="Text Box 5"/>
          <p:cNvSpPr txBox="1">
            <a:spLocks noChangeArrowheads="1"/>
          </p:cNvSpPr>
          <p:nvPr/>
        </p:nvSpPr>
        <p:spPr bwMode="auto">
          <a:xfrm>
            <a:off x="4356100" y="1784350"/>
            <a:ext cx="4319588" cy="3013075"/>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Ella es la casa viviente de Dios, el cual no habita en edificios de piedra, sino en el corazón vivo del ser humano. Ella es el brote que, en la oscura noche invernal de la historia, rebrota del tronco abatido de David.</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468313" y="2133600"/>
            <a:ext cx="8280400" cy="3167063"/>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20483"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
        <p:nvSpPr>
          <p:cNvPr id="20484" name="Text Box 4"/>
          <p:cNvSpPr txBox="1">
            <a:spLocks noChangeArrowheads="1"/>
          </p:cNvSpPr>
          <p:nvPr/>
        </p:nvSpPr>
        <p:spPr bwMode="auto">
          <a:xfrm>
            <a:off x="4716463" y="2133600"/>
            <a:ext cx="3816350" cy="3195638"/>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En ella se cumple la palabra del </a:t>
            </a:r>
            <a:r>
              <a:rPr lang="it-IT" i="1">
                <a:solidFill>
                  <a:schemeClr val="bg1"/>
                </a:solidFill>
                <a:latin typeface="Arial" charset="0"/>
              </a:rPr>
              <a:t>Salmo</a:t>
            </a:r>
            <a:r>
              <a:rPr lang="it-IT">
                <a:solidFill>
                  <a:schemeClr val="bg1"/>
                </a:solidFill>
                <a:latin typeface="Arial" charset="0"/>
              </a:rPr>
              <a:t>: "La tierra ha dado  su fruto" (67,7). Ella es el retoño del que deriva el árbol de la redención y de los redimidos.</a:t>
            </a:r>
          </a:p>
          <a:p>
            <a:pPr>
              <a:spcBef>
                <a:spcPct val="50000"/>
              </a:spcBef>
            </a:pPr>
            <a:r>
              <a:rPr lang="it-IT">
                <a:solidFill>
                  <a:schemeClr val="bg1"/>
                </a:solidFill>
                <a:latin typeface="Arial" charset="0"/>
              </a:rPr>
              <a:t>Dios no ha fracasado. </a:t>
            </a:r>
          </a:p>
        </p:txBody>
      </p:sp>
      <p:pic>
        <p:nvPicPr>
          <p:cNvPr id="20485" name="Picture 5" descr="27655036vc"/>
          <p:cNvPicPr>
            <a:picLocks noChangeAspect="1" noChangeArrowheads="1"/>
          </p:cNvPicPr>
          <p:nvPr/>
        </p:nvPicPr>
        <p:blipFill>
          <a:blip r:embed="rId2" cstate="print"/>
          <a:srcRect/>
          <a:stretch>
            <a:fillRect/>
          </a:stretch>
        </p:blipFill>
        <p:spPr bwMode="auto">
          <a:xfrm>
            <a:off x="827088" y="765175"/>
            <a:ext cx="3803650" cy="5280025"/>
          </a:xfrm>
          <a:prstGeom prst="rect">
            <a:avLst/>
          </a:prstGeom>
          <a:noFill/>
          <a:ln w="9525">
            <a:solidFill>
              <a:srgbClr val="FFDC97"/>
            </a:solidFill>
            <a:miter lim="800000"/>
            <a:headEnd/>
            <a:tailEnd/>
          </a:ln>
          <a:effectLst>
            <a:prstShdw prst="shdw13" dist="53882" dir="13500000">
              <a:schemeClr val="tx1">
                <a:alpha val="50000"/>
              </a:schemeClr>
            </a:prstShdw>
          </a:effec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395288" y="1557338"/>
            <a:ext cx="8207375" cy="3887787"/>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21507"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pic>
        <p:nvPicPr>
          <p:cNvPr id="21508" name="Picture 4" descr="j"/>
          <p:cNvPicPr>
            <a:picLocks noChangeAspect="1" noChangeArrowheads="1"/>
          </p:cNvPicPr>
          <p:nvPr/>
        </p:nvPicPr>
        <p:blipFill>
          <a:blip r:embed="rId2" cstate="print"/>
          <a:srcRect/>
          <a:stretch>
            <a:fillRect/>
          </a:stretch>
        </p:blipFill>
        <p:spPr bwMode="auto">
          <a:xfrm>
            <a:off x="684213" y="620713"/>
            <a:ext cx="3514725" cy="5688012"/>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21509" name="Text Box 5"/>
          <p:cNvSpPr txBox="1">
            <a:spLocks noChangeArrowheads="1"/>
          </p:cNvSpPr>
          <p:nvPr/>
        </p:nvSpPr>
        <p:spPr bwMode="auto">
          <a:xfrm>
            <a:off x="4643438" y="1844675"/>
            <a:ext cx="3744912" cy="3378200"/>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En la humildad de la casa de Nazaret vive el Israel santo, el resto puro. Dios ha salvado a Su pueblo. Del tronco abatido refulge nuevamente su historia, convietiéndose en una nueva fuerza viva que orienta y llena el mundo. </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468313" y="3141663"/>
            <a:ext cx="8208962" cy="3168650"/>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22531"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pic>
        <p:nvPicPr>
          <p:cNvPr id="22532" name="Picture 4" descr="41851494F"/>
          <p:cNvPicPr>
            <a:picLocks noChangeAspect="1" noChangeArrowheads="1"/>
          </p:cNvPicPr>
          <p:nvPr/>
        </p:nvPicPr>
        <p:blipFill>
          <a:blip r:embed="rId2" cstate="print"/>
          <a:srcRect/>
          <a:stretch>
            <a:fillRect/>
          </a:stretch>
        </p:blipFill>
        <p:spPr bwMode="auto">
          <a:xfrm>
            <a:off x="2195513" y="692150"/>
            <a:ext cx="4824412" cy="3376613"/>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22533" name="Text Box 5"/>
          <p:cNvSpPr txBox="1">
            <a:spLocks noChangeArrowheads="1"/>
          </p:cNvSpPr>
          <p:nvPr/>
        </p:nvSpPr>
        <p:spPr bwMode="auto">
          <a:xfrm>
            <a:off x="1187450" y="4365625"/>
            <a:ext cx="6913563" cy="1187450"/>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Maria es Israel santo; ella dice "sí" al Señor,         se hace totalmente disponible a su querer y se convierte así en el templo viviente de Dios. </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838200" y="533400"/>
            <a:ext cx="7924800" cy="2227263"/>
          </a:xfrm>
          <a:prstGeom prst="rect">
            <a:avLst/>
          </a:prstGeom>
          <a:noFill/>
          <a:ln w="9525">
            <a:noFill/>
            <a:miter lim="800000"/>
            <a:headEnd/>
            <a:tailEnd/>
          </a:ln>
          <a:effectLst/>
        </p:spPr>
        <p:txBody>
          <a:bodyPr>
            <a:spAutoFit/>
          </a:bodyPr>
          <a:lstStyle/>
          <a:p>
            <a:pPr algn="r">
              <a:spcBef>
                <a:spcPct val="50000"/>
              </a:spcBef>
            </a:pPr>
            <a:r>
              <a:rPr lang="it-IT" sz="2800" b="1">
                <a:solidFill>
                  <a:schemeClr val="bg1"/>
                </a:solidFill>
              </a:rPr>
              <a:t>Al sexto mes, fue enviado el ángel Gabriel, a una ciudad de Galilea llamada Nazaret, a una virgen prometida con un hombre de la casa de David, </a:t>
            </a:r>
            <a:br>
              <a:rPr lang="it-IT" sz="2800" b="1">
                <a:solidFill>
                  <a:schemeClr val="bg1"/>
                </a:solidFill>
              </a:rPr>
            </a:br>
            <a:r>
              <a:rPr lang="it-IT" sz="2800" b="1">
                <a:solidFill>
                  <a:schemeClr val="bg1"/>
                </a:solidFill>
              </a:rPr>
              <a:t>llamado José. </a:t>
            </a:r>
            <a:br>
              <a:rPr lang="it-IT" sz="2800" b="1">
                <a:solidFill>
                  <a:schemeClr val="bg1"/>
                </a:solidFill>
              </a:rPr>
            </a:br>
            <a:r>
              <a:rPr lang="it-IT" sz="2800" b="1">
                <a:solidFill>
                  <a:schemeClr val="bg1"/>
                </a:solidFill>
              </a:rPr>
              <a:t>La virgen se llamaba  María</a:t>
            </a:r>
          </a:p>
        </p:txBody>
      </p:sp>
    </p:spTree>
  </p:cSld>
  <p:clrMapOvr>
    <a:masterClrMapping/>
  </p:clrMapOvr>
  <p:transition spd="slow">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611188" y="1557338"/>
            <a:ext cx="7705725" cy="1439862"/>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23555"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
        <p:nvSpPr>
          <p:cNvPr id="23556" name="Text Box 4"/>
          <p:cNvSpPr txBox="1">
            <a:spLocks noChangeArrowheads="1"/>
          </p:cNvSpPr>
          <p:nvPr/>
        </p:nvSpPr>
        <p:spPr bwMode="auto">
          <a:xfrm>
            <a:off x="1403350" y="4365625"/>
            <a:ext cx="6264275" cy="1552575"/>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El Señor  Dios llamó al hombre y le dijo: “¿Dónde estás? … Respondió el hombre: “He oído tu paso, he tenido miedo y me he escondido” </a:t>
            </a:r>
            <a:r>
              <a:rPr lang="it-IT" sz="1800">
                <a:solidFill>
                  <a:schemeClr val="bg1"/>
                </a:solidFill>
                <a:latin typeface="Arial" charset="0"/>
              </a:rPr>
              <a:t>(Genesi 3, 9)</a:t>
            </a:r>
          </a:p>
        </p:txBody>
      </p:sp>
      <p:pic>
        <p:nvPicPr>
          <p:cNvPr id="23557" name="Picture 5" descr="3980463"/>
          <p:cNvPicPr>
            <a:picLocks noChangeAspect="1" noChangeArrowheads="1"/>
          </p:cNvPicPr>
          <p:nvPr/>
        </p:nvPicPr>
        <p:blipFill>
          <a:blip r:embed="rId2" cstate="print"/>
          <a:srcRect/>
          <a:stretch>
            <a:fillRect/>
          </a:stretch>
        </p:blipFill>
        <p:spPr bwMode="auto">
          <a:xfrm>
            <a:off x="1835150" y="476250"/>
            <a:ext cx="5329238" cy="3536950"/>
          </a:xfrm>
          <a:prstGeom prst="rect">
            <a:avLst/>
          </a:prstGeom>
          <a:noFill/>
          <a:ln w="9525">
            <a:solidFill>
              <a:srgbClr val="FFDC97"/>
            </a:solidFill>
            <a:miter lim="800000"/>
            <a:headEnd/>
            <a:tailEnd/>
          </a:ln>
          <a:effectLst>
            <a:prstShdw prst="shdw13" dist="53882" dir="13500000">
              <a:schemeClr val="tx1">
                <a:alpha val="50000"/>
              </a:schemeClr>
            </a:prstShdw>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468313" y="908050"/>
            <a:ext cx="8207375" cy="5329238"/>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24579"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
        <p:nvSpPr>
          <p:cNvPr id="24580" name="Text Box 4"/>
          <p:cNvSpPr txBox="1">
            <a:spLocks noChangeArrowheads="1"/>
          </p:cNvSpPr>
          <p:nvPr/>
        </p:nvSpPr>
        <p:spPr bwMode="auto">
          <a:xfrm>
            <a:off x="684213" y="3573463"/>
            <a:ext cx="7777162" cy="2647950"/>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El hombre no se fía de Dios. Vive con  la sospecha de que Dios, a fin de cuentas, le quita algo de su vida, de que Dios es un competidor que limita nuestra libertad y que  seremos plenamente seres humanos sólo cuando lo habremos dejado de lado; en resumen, que sólo de este modo podemos realizar en plenitud nuestra libertad.  </a:t>
            </a:r>
          </a:p>
        </p:txBody>
      </p:sp>
      <p:pic>
        <p:nvPicPr>
          <p:cNvPr id="24581" name="Picture 5" descr="chiuso"/>
          <p:cNvPicPr>
            <a:picLocks noChangeAspect="1" noChangeArrowheads="1"/>
          </p:cNvPicPr>
          <p:nvPr/>
        </p:nvPicPr>
        <p:blipFill>
          <a:blip r:embed="rId2" cstate="print"/>
          <a:srcRect/>
          <a:stretch>
            <a:fillRect/>
          </a:stretch>
        </p:blipFill>
        <p:spPr bwMode="auto">
          <a:xfrm>
            <a:off x="2339975" y="476250"/>
            <a:ext cx="4537075" cy="3027363"/>
          </a:xfrm>
          <a:prstGeom prst="rect">
            <a:avLst/>
          </a:prstGeom>
          <a:noFill/>
          <a:ln w="9525">
            <a:solidFill>
              <a:srgbClr val="FFDC97"/>
            </a:solidFill>
            <a:miter lim="800000"/>
            <a:headEnd/>
            <a:tailEnd/>
          </a:ln>
          <a:effectLst>
            <a:prstShdw prst="shdw13" dist="53882" dir="13500000">
              <a:schemeClr val="tx1">
                <a:alpha val="50000"/>
              </a:schemeClr>
            </a:prstShdw>
          </a:effec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468313" y="1341438"/>
            <a:ext cx="8207375" cy="4394200"/>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25603"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
        <p:nvSpPr>
          <p:cNvPr id="25604" name="Text Box 4"/>
          <p:cNvSpPr txBox="1">
            <a:spLocks noChangeArrowheads="1"/>
          </p:cNvSpPr>
          <p:nvPr/>
        </p:nvSpPr>
        <p:spPr bwMode="auto">
          <a:xfrm>
            <a:off x="4572000" y="1773238"/>
            <a:ext cx="3887788" cy="3743325"/>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El hombre  vive con la sospecha de que el amor de Dios crea una dependencia y que le es necesario dejar esta dependencia para ser plenamente sí mismo. El hombre no quiere recibir de Dios su existencia y la plenitud de su vida. </a:t>
            </a:r>
          </a:p>
        </p:txBody>
      </p:sp>
      <p:pic>
        <p:nvPicPr>
          <p:cNvPr id="25605" name="Picture 5" descr="3005854-lg"/>
          <p:cNvPicPr>
            <a:picLocks noChangeAspect="1" noChangeArrowheads="1"/>
          </p:cNvPicPr>
          <p:nvPr/>
        </p:nvPicPr>
        <p:blipFill>
          <a:blip r:embed="rId2" cstate="print"/>
          <a:srcRect/>
          <a:stretch>
            <a:fillRect/>
          </a:stretch>
        </p:blipFill>
        <p:spPr bwMode="auto">
          <a:xfrm>
            <a:off x="755650" y="549275"/>
            <a:ext cx="3673475" cy="5689600"/>
          </a:xfrm>
          <a:prstGeom prst="rect">
            <a:avLst/>
          </a:prstGeom>
          <a:noFill/>
          <a:ln w="9525">
            <a:solidFill>
              <a:srgbClr val="FFDC97"/>
            </a:solidFill>
            <a:miter lim="800000"/>
            <a:headEnd/>
            <a:tailEnd/>
          </a:ln>
          <a:effectLst>
            <a:prstShdw prst="shdw13" dist="53882" dir="13500000">
              <a:schemeClr val="tx1">
                <a:alpha val="50000"/>
              </a:schemeClr>
            </a:prstShdw>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468313" y="1700213"/>
            <a:ext cx="8207375" cy="4610100"/>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26627"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pic>
        <p:nvPicPr>
          <p:cNvPr id="26628" name="Picture 4" descr="sogn"/>
          <p:cNvPicPr>
            <a:picLocks noChangeAspect="1" noChangeArrowheads="1"/>
          </p:cNvPicPr>
          <p:nvPr/>
        </p:nvPicPr>
        <p:blipFill>
          <a:blip r:embed="rId2" cstate="print"/>
          <a:srcRect/>
          <a:stretch>
            <a:fillRect/>
          </a:stretch>
        </p:blipFill>
        <p:spPr bwMode="auto">
          <a:xfrm>
            <a:off x="2268538" y="549275"/>
            <a:ext cx="4759325" cy="3246438"/>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26629" name="Text Box 5"/>
          <p:cNvSpPr txBox="1">
            <a:spLocks noChangeArrowheads="1"/>
          </p:cNvSpPr>
          <p:nvPr/>
        </p:nvSpPr>
        <p:spPr bwMode="auto">
          <a:xfrm>
            <a:off x="611188" y="3844925"/>
            <a:ext cx="7848600" cy="2225675"/>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sz="2000">
                <a:solidFill>
                  <a:schemeClr val="bg1"/>
                </a:solidFill>
                <a:latin typeface="Arial" charset="0"/>
              </a:rPr>
              <a:t>Quiere tomar él mismo del árbol del conocimiento el poder de plasmar el mundo, de hacerse dios elevándose al nivel de Él, y de vencer la muerte y las tinieblas. No quiere tener en cuenta el amor que no le parece fiable; para él cuenta únicamente el conocimiento, en cuanto que le pueda dar el poder. Más que al amor apunta al poder con el cual quiere tener en mano de modo autónomo la propia vida.  </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468313" y="1700213"/>
            <a:ext cx="8207375" cy="4608512"/>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27651"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pic>
        <p:nvPicPr>
          <p:cNvPr id="27652" name="Picture 4" descr="euro"/>
          <p:cNvPicPr>
            <a:picLocks noChangeAspect="1" noChangeArrowheads="1"/>
          </p:cNvPicPr>
          <p:nvPr/>
        </p:nvPicPr>
        <p:blipFill>
          <a:blip r:embed="rId2" cstate="print"/>
          <a:srcRect/>
          <a:stretch>
            <a:fillRect/>
          </a:stretch>
        </p:blipFill>
        <p:spPr bwMode="auto">
          <a:xfrm>
            <a:off x="2484438" y="476250"/>
            <a:ext cx="4319587" cy="2879725"/>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27653" name="Text Box 5"/>
          <p:cNvSpPr txBox="1">
            <a:spLocks noChangeArrowheads="1"/>
          </p:cNvSpPr>
          <p:nvPr/>
        </p:nvSpPr>
        <p:spPr bwMode="auto">
          <a:xfrm>
            <a:off x="1116013" y="3644900"/>
            <a:ext cx="6983412" cy="2282825"/>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Y al hacer esto, se fía de la mentira más que de la verdad y con esto hunde su vida en el vacío, en la muerte.  Amor no es dependencia, sino don que se nos hace. La libertad de un ser humano es la libertad de un ser limitado y, por tanto, es limitada en sí misma.  </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395288" y="1916113"/>
            <a:ext cx="8207375" cy="3384550"/>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28675"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pic>
        <p:nvPicPr>
          <p:cNvPr id="28676" name="Picture 4" descr="piccolomini"/>
          <p:cNvPicPr>
            <a:picLocks noChangeAspect="1" noChangeArrowheads="1"/>
          </p:cNvPicPr>
          <p:nvPr/>
        </p:nvPicPr>
        <p:blipFill>
          <a:blip r:embed="rId2" cstate="print"/>
          <a:srcRect/>
          <a:stretch>
            <a:fillRect/>
          </a:stretch>
        </p:blipFill>
        <p:spPr bwMode="auto">
          <a:xfrm>
            <a:off x="684213" y="1052513"/>
            <a:ext cx="3871912" cy="4824412"/>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28677" name="Text Box 5"/>
          <p:cNvSpPr txBox="1">
            <a:spLocks noChangeArrowheads="1"/>
          </p:cNvSpPr>
          <p:nvPr/>
        </p:nvSpPr>
        <p:spPr bwMode="auto">
          <a:xfrm>
            <a:off x="4716463" y="1844675"/>
            <a:ext cx="3887787" cy="3378200"/>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Podemos poseerla solamente como libertad compartida, en la comunión de las libertades:  solo si vivimos del modo justo el uno con el otro y el uno para el otro, la libertad podrá desarrollarse.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468313" y="1916113"/>
            <a:ext cx="8207375" cy="4394200"/>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29699"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pic>
        <p:nvPicPr>
          <p:cNvPr id="29700" name="Picture 4" descr="in VOLOK"/>
          <p:cNvPicPr>
            <a:picLocks noChangeAspect="1" noChangeArrowheads="1"/>
          </p:cNvPicPr>
          <p:nvPr/>
        </p:nvPicPr>
        <p:blipFill>
          <a:blip r:embed="rId2" cstate="print"/>
          <a:srcRect/>
          <a:stretch>
            <a:fillRect/>
          </a:stretch>
        </p:blipFill>
        <p:spPr bwMode="auto">
          <a:xfrm>
            <a:off x="2484438" y="404813"/>
            <a:ext cx="4464050" cy="3346450"/>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29701" name="Text Box 5"/>
          <p:cNvSpPr txBox="1">
            <a:spLocks noChangeArrowheads="1"/>
          </p:cNvSpPr>
          <p:nvPr/>
        </p:nvSpPr>
        <p:spPr bwMode="auto">
          <a:xfrm>
            <a:off x="611188" y="3860800"/>
            <a:ext cx="8064500" cy="2282825"/>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Vivimos en el modo justo si vivimos según la verdad de nuestro ser, es decir, según la voluntad de Dios. Porque la voluntad de Dios no es para el hombre una ley impuesta desde el exterior que lo  obliga, sino la medida intrínseca de su naturaleza, una medida que está escrita en él  y lo hace imagen de Dios y así, criatura libre. </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468313" y="1989138"/>
            <a:ext cx="8207375" cy="4321175"/>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30723"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pic>
        <p:nvPicPr>
          <p:cNvPr id="30724" name="Picture 4" descr="3802538r"/>
          <p:cNvPicPr>
            <a:picLocks noChangeAspect="1" noChangeArrowheads="1"/>
          </p:cNvPicPr>
          <p:nvPr/>
        </p:nvPicPr>
        <p:blipFill>
          <a:blip r:embed="rId2" cstate="print"/>
          <a:srcRect/>
          <a:stretch>
            <a:fillRect/>
          </a:stretch>
        </p:blipFill>
        <p:spPr bwMode="auto">
          <a:xfrm>
            <a:off x="2484438" y="549275"/>
            <a:ext cx="4573587" cy="3084513"/>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30725" name="Text Box 5"/>
          <p:cNvSpPr txBox="1">
            <a:spLocks noChangeArrowheads="1"/>
          </p:cNvSpPr>
          <p:nvPr/>
        </p:nvSpPr>
        <p:spPr bwMode="auto">
          <a:xfrm>
            <a:off x="827088" y="3644900"/>
            <a:ext cx="7848600" cy="2647950"/>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Si vivimos contra el amor y contra la verdad –contra Dios-, entonces nos destruimos unos a  otros y destruimos el mundo. Entonces, no encontramos la vida, sino que hacemos el interés de la muerte. Todo esto está contado con imágenes inmortales  en la historia de la caída original  del hombre en el Paraíso terrestre . </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468313" y="1557338"/>
            <a:ext cx="8207375" cy="3627437"/>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31747" name="AutoShape 3"/>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
        <p:nvSpPr>
          <p:cNvPr id="31748" name="Text Box 4"/>
          <p:cNvSpPr txBox="1">
            <a:spLocks noChangeArrowheads="1"/>
          </p:cNvSpPr>
          <p:nvPr/>
        </p:nvSpPr>
        <p:spPr bwMode="auto">
          <a:xfrm>
            <a:off x="4716463" y="1484313"/>
            <a:ext cx="3889375" cy="3743325"/>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 con esta narración es descrita no sólo la historia de los orígenes, sino la historia de todos los tiempos. Todos llevamos dentro  una gota de “veneno” a modo de como se nos ilustra en las imágenes del libro del Génesis.  </a:t>
            </a:r>
          </a:p>
        </p:txBody>
      </p:sp>
      <p:pic>
        <p:nvPicPr>
          <p:cNvPr id="31749" name="Picture 5" descr="fotos_9_62"/>
          <p:cNvPicPr>
            <a:picLocks noChangeAspect="1" noChangeArrowheads="1"/>
          </p:cNvPicPr>
          <p:nvPr/>
        </p:nvPicPr>
        <p:blipFill>
          <a:blip r:embed="rId2" cstate="print"/>
          <a:srcRect/>
          <a:stretch>
            <a:fillRect/>
          </a:stretch>
        </p:blipFill>
        <p:spPr bwMode="auto">
          <a:xfrm>
            <a:off x="900113" y="692150"/>
            <a:ext cx="3481387" cy="5184775"/>
          </a:xfrm>
          <a:prstGeom prst="rect">
            <a:avLst/>
          </a:prstGeom>
          <a:noFill/>
          <a:ln w="9525">
            <a:solidFill>
              <a:srgbClr val="FFDC97"/>
            </a:solidFill>
            <a:miter lim="800000"/>
            <a:headEnd/>
            <a:tailEnd/>
          </a:ln>
          <a:effectLst>
            <a:prstShdw prst="shdw13" dist="53882" dir="13500000">
              <a:schemeClr val="tx1">
                <a:alpha val="50000"/>
              </a:schemeClr>
            </a:prstShdw>
          </a:effec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468313" y="836613"/>
            <a:ext cx="8207375" cy="5473700"/>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34819" name="Text Box 3"/>
          <p:cNvSpPr txBox="1">
            <a:spLocks noChangeArrowheads="1"/>
          </p:cNvSpPr>
          <p:nvPr/>
        </p:nvSpPr>
        <p:spPr bwMode="auto">
          <a:xfrm>
            <a:off x="684213" y="2636838"/>
            <a:ext cx="7704137" cy="3743325"/>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 el mal envenena siempre, no alza al hombre, sino que lo rebaja y lo humilla, no lo hace más grande, puro y rico, sino que lo denigra y lo hace más pequeño. Debemos aprender por el contrario: el hombre que se abandona en las manos de Dios no se convierte en una marioneta de Dios, ni en una persona aburrida que todo lo consiente; no pierde su libertad. Sólo el hombre que se confía totalmente a Dios encuentra la verdadera libertad, la amplitud grande y creativa de la libertad del bien.  </a:t>
            </a:r>
          </a:p>
        </p:txBody>
      </p:sp>
      <p:pic>
        <p:nvPicPr>
          <p:cNvPr id="34820" name="Picture 4" descr="4398277d"/>
          <p:cNvPicPr>
            <a:picLocks noChangeAspect="1" noChangeArrowheads="1"/>
          </p:cNvPicPr>
          <p:nvPr/>
        </p:nvPicPr>
        <p:blipFill>
          <a:blip r:embed="rId2" cstate="print"/>
          <a:srcRect/>
          <a:stretch>
            <a:fillRect/>
          </a:stretch>
        </p:blipFill>
        <p:spPr bwMode="auto">
          <a:xfrm>
            <a:off x="3059113" y="549275"/>
            <a:ext cx="2879725" cy="1912938"/>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34821" name="AutoShape 5"/>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1" name="Text Box 3"/>
          <p:cNvSpPr txBox="1">
            <a:spLocks noChangeArrowheads="1"/>
          </p:cNvSpPr>
          <p:nvPr/>
        </p:nvSpPr>
        <p:spPr bwMode="auto">
          <a:xfrm>
            <a:off x="1828800" y="5257800"/>
            <a:ext cx="6934200" cy="457200"/>
          </a:xfrm>
          <a:prstGeom prst="rect">
            <a:avLst/>
          </a:prstGeom>
          <a:noFill/>
          <a:ln w="9525">
            <a:noFill/>
            <a:miter lim="800000"/>
            <a:headEnd/>
            <a:tailEnd/>
          </a:ln>
          <a:effectLst/>
        </p:spPr>
        <p:txBody>
          <a:bodyPr>
            <a:spAutoFit/>
          </a:bodyPr>
          <a:lstStyle/>
          <a:p>
            <a:pPr>
              <a:spcBef>
                <a:spcPct val="50000"/>
              </a:spcBef>
            </a:pPr>
            <a:endParaRPr lang="es-ES"/>
          </a:p>
        </p:txBody>
      </p:sp>
      <p:sp>
        <p:nvSpPr>
          <p:cNvPr id="2053" name="Text Box 5"/>
          <p:cNvSpPr txBox="1">
            <a:spLocks noChangeArrowheads="1"/>
          </p:cNvSpPr>
          <p:nvPr/>
        </p:nvSpPr>
        <p:spPr bwMode="auto">
          <a:xfrm>
            <a:off x="533400" y="5105400"/>
            <a:ext cx="7924800" cy="1373188"/>
          </a:xfrm>
          <a:prstGeom prst="rect">
            <a:avLst/>
          </a:prstGeom>
          <a:noFill/>
          <a:ln w="9525">
            <a:noFill/>
            <a:miter lim="800000"/>
            <a:headEnd/>
            <a:tailEnd/>
          </a:ln>
          <a:effectLst/>
        </p:spPr>
        <p:txBody>
          <a:bodyPr>
            <a:spAutoFit/>
          </a:bodyPr>
          <a:lstStyle/>
          <a:p>
            <a:pPr algn="r">
              <a:spcBef>
                <a:spcPct val="50000"/>
              </a:spcBef>
            </a:pPr>
            <a:r>
              <a:rPr lang="it-IT" sz="2800" b="1">
                <a:solidFill>
                  <a:schemeClr val="bg1"/>
                </a:solidFill>
              </a:rPr>
              <a:t>Entrando donde estaba ella, le dijo: </a:t>
            </a:r>
            <a:br>
              <a:rPr lang="it-IT" sz="2800" b="1">
                <a:solidFill>
                  <a:schemeClr val="bg1"/>
                </a:solidFill>
              </a:rPr>
            </a:br>
            <a:r>
              <a:rPr lang="it-IT" sz="2800" b="1">
                <a:solidFill>
                  <a:schemeClr val="bg1"/>
                </a:solidFill>
              </a:rPr>
              <a:t>“¡Alégrate, llena de gracia, </a:t>
            </a:r>
            <a:br>
              <a:rPr lang="it-IT" sz="2800" b="1">
                <a:solidFill>
                  <a:schemeClr val="bg1"/>
                </a:solidFill>
              </a:rPr>
            </a:br>
            <a:r>
              <a:rPr lang="it-IT" sz="2800" b="1">
                <a:solidFill>
                  <a:schemeClr val="bg1"/>
                </a:solidFill>
              </a:rPr>
              <a:t>el Señor está contigo!”.</a:t>
            </a:r>
          </a:p>
        </p:txBody>
      </p:sp>
    </p:spTree>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468313" y="1773238"/>
            <a:ext cx="8207375" cy="3602037"/>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pic>
        <p:nvPicPr>
          <p:cNvPr id="35843" name="Picture 3" descr="3874155-lgo"/>
          <p:cNvPicPr>
            <a:picLocks noChangeAspect="1" noChangeArrowheads="1"/>
          </p:cNvPicPr>
          <p:nvPr/>
        </p:nvPicPr>
        <p:blipFill>
          <a:blip r:embed="rId2" cstate="print"/>
          <a:srcRect/>
          <a:stretch>
            <a:fillRect/>
          </a:stretch>
        </p:blipFill>
        <p:spPr bwMode="auto">
          <a:xfrm>
            <a:off x="755650" y="549275"/>
            <a:ext cx="3781425" cy="5743575"/>
          </a:xfrm>
          <a:prstGeom prst="rect">
            <a:avLst/>
          </a:prstGeom>
          <a:solidFill>
            <a:srgbClr val="FFDC97"/>
          </a:solidFill>
          <a:ln w="9525">
            <a:solidFill>
              <a:srgbClr val="FFDC97"/>
            </a:solidFill>
            <a:miter lim="800000"/>
            <a:headEnd/>
            <a:tailEnd/>
          </a:ln>
          <a:effectLst>
            <a:prstShdw prst="shdw13" dist="53882" dir="13500000">
              <a:schemeClr val="tx1">
                <a:alpha val="50000"/>
              </a:schemeClr>
            </a:prstShdw>
          </a:effectLst>
        </p:spPr>
      </p:pic>
      <p:sp>
        <p:nvSpPr>
          <p:cNvPr id="35844" name="Text Box 4"/>
          <p:cNvSpPr txBox="1">
            <a:spLocks noChangeArrowheads="1"/>
          </p:cNvSpPr>
          <p:nvPr/>
        </p:nvSpPr>
        <p:spPr bwMode="auto">
          <a:xfrm>
            <a:off x="4932363" y="1916113"/>
            <a:ext cx="3311525" cy="3378200"/>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El hombre que se vuelve a Dios no se convierte en pequeño, sino en más grande, porque, gracias a Dios y con Él, se convierte en divino, llega a ser verdaderamente sí mismo. </a:t>
            </a:r>
          </a:p>
        </p:txBody>
      </p:sp>
      <p:sp>
        <p:nvSpPr>
          <p:cNvPr id="35845" name="AutoShape 5"/>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539750" y="2060575"/>
            <a:ext cx="8207375" cy="4176713"/>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pic>
        <p:nvPicPr>
          <p:cNvPr id="36867" name="Picture 3" descr="43186806h"/>
          <p:cNvPicPr>
            <a:picLocks noChangeAspect="1" noChangeArrowheads="1"/>
          </p:cNvPicPr>
          <p:nvPr/>
        </p:nvPicPr>
        <p:blipFill>
          <a:blip r:embed="rId2" cstate="print"/>
          <a:srcRect/>
          <a:stretch>
            <a:fillRect/>
          </a:stretch>
        </p:blipFill>
        <p:spPr bwMode="auto">
          <a:xfrm>
            <a:off x="2339975" y="692150"/>
            <a:ext cx="4464050" cy="2973388"/>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36868" name="Text Box 4"/>
          <p:cNvSpPr txBox="1">
            <a:spLocks noChangeArrowheads="1"/>
          </p:cNvSpPr>
          <p:nvPr/>
        </p:nvSpPr>
        <p:spPr bwMode="auto">
          <a:xfrm>
            <a:off x="755650" y="3933825"/>
            <a:ext cx="7704138" cy="1917700"/>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El hombre que se pone en las manos de Dios no se aleja de los otros, retirándose en su salvación privada, al contrario, sólo entonces su corazón se despierta verdaderamente y se convierte en una persona sensible y por esto benévola y abierta. </a:t>
            </a:r>
          </a:p>
        </p:txBody>
      </p:sp>
      <p:sp>
        <p:nvSpPr>
          <p:cNvPr id="36869" name="AutoShape 5"/>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468313" y="1773238"/>
            <a:ext cx="8207375" cy="4535487"/>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pic>
        <p:nvPicPr>
          <p:cNvPr id="37891" name="Picture 3" descr="44528245g"/>
          <p:cNvPicPr>
            <a:picLocks noChangeAspect="1" noChangeArrowheads="1"/>
          </p:cNvPicPr>
          <p:nvPr/>
        </p:nvPicPr>
        <p:blipFill>
          <a:blip r:embed="rId2" cstate="print"/>
          <a:srcRect/>
          <a:stretch>
            <a:fillRect/>
          </a:stretch>
        </p:blipFill>
        <p:spPr bwMode="auto">
          <a:xfrm>
            <a:off x="1908175" y="692150"/>
            <a:ext cx="5400675" cy="3587750"/>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37892" name="Text Box 4"/>
          <p:cNvSpPr txBox="1">
            <a:spLocks noChangeArrowheads="1"/>
          </p:cNvSpPr>
          <p:nvPr/>
        </p:nvSpPr>
        <p:spPr bwMode="auto">
          <a:xfrm>
            <a:off x="684213" y="4365625"/>
            <a:ext cx="7775575" cy="1917700"/>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Cuanto más cerca de Dios está el hombre, más cerca está de los otros hombres. Lo vemos en María. El hecho de que ella esté totalmente cerca de Dios es la razón por la que está también tan cercana a los hombres. </a:t>
            </a:r>
          </a:p>
        </p:txBody>
      </p:sp>
      <p:sp>
        <p:nvSpPr>
          <p:cNvPr id="37893" name="AutoShape 5"/>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468313" y="549275"/>
            <a:ext cx="8207375" cy="5688013"/>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pic>
        <p:nvPicPr>
          <p:cNvPr id="38915" name="Picture 3" descr="48916683i"/>
          <p:cNvPicPr>
            <a:picLocks noChangeAspect="1" noChangeArrowheads="1"/>
          </p:cNvPicPr>
          <p:nvPr/>
        </p:nvPicPr>
        <p:blipFill>
          <a:blip r:embed="rId2" cstate="print"/>
          <a:srcRect/>
          <a:stretch>
            <a:fillRect/>
          </a:stretch>
        </p:blipFill>
        <p:spPr bwMode="auto">
          <a:xfrm>
            <a:off x="827088" y="908050"/>
            <a:ext cx="3408362" cy="5113338"/>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38916" name="Text Box 4"/>
          <p:cNvSpPr txBox="1">
            <a:spLocks noChangeArrowheads="1"/>
          </p:cNvSpPr>
          <p:nvPr/>
        </p:nvSpPr>
        <p:spPr bwMode="auto">
          <a:xfrm>
            <a:off x="4572000" y="1268413"/>
            <a:ext cx="3959225" cy="4473575"/>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Es en Ella donde Dios imprime su propia imagen, la imagen de Aquel que sigue a la oveja perdida hasta las montañas y entre los espinos y espinas de los pecados de este mundo, dejándose herir por la corona de las espinas  de nuestros pecados, para tomar la oveja sobre sus hombros y llevarla a casa.</a:t>
            </a:r>
          </a:p>
        </p:txBody>
      </p:sp>
      <p:sp>
        <p:nvSpPr>
          <p:cNvPr id="38917" name="AutoShape 5"/>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395288" y="765175"/>
            <a:ext cx="8351837" cy="5688013"/>
          </a:xfrm>
          <a:prstGeom prst="rect">
            <a:avLst/>
          </a:prstGeom>
          <a:noFill/>
          <a:ln w="38100">
            <a:solidFill>
              <a:srgbClr val="FFDC97"/>
            </a:solidFill>
            <a:miter lim="800000"/>
            <a:headEnd/>
            <a:tailEnd/>
          </a:ln>
          <a:effectLst>
            <a:outerShdw dist="35921" dir="2700000" algn="ctr" rotWithShape="0">
              <a:schemeClr val="tx1"/>
            </a:outerShdw>
          </a:effectLst>
        </p:spPr>
        <p:txBody>
          <a:bodyPr wrap="none" anchor="ctr"/>
          <a:lstStyle/>
          <a:p>
            <a:endParaRPr lang="es-CO"/>
          </a:p>
        </p:txBody>
      </p:sp>
      <p:sp>
        <p:nvSpPr>
          <p:cNvPr id="39939" name="Text Box 3"/>
          <p:cNvSpPr txBox="1">
            <a:spLocks noChangeArrowheads="1"/>
          </p:cNvSpPr>
          <p:nvPr/>
        </p:nvSpPr>
        <p:spPr bwMode="auto">
          <a:xfrm>
            <a:off x="395288" y="1844675"/>
            <a:ext cx="8353425" cy="4473575"/>
          </a:xfrm>
          <a:prstGeom prst="rect">
            <a:avLst/>
          </a:prstGeom>
          <a:noFill/>
          <a:ln w="9525">
            <a:noFill/>
            <a:miter lim="800000"/>
            <a:headEnd/>
            <a:tailEnd/>
          </a:ln>
          <a:effectLst>
            <a:outerShdw dist="35921" dir="2700000" algn="ctr" rotWithShape="0">
              <a:schemeClr val="tx1"/>
            </a:outerShdw>
          </a:effectLst>
        </p:spPr>
        <p:txBody>
          <a:bodyPr>
            <a:spAutoFit/>
          </a:bodyPr>
          <a:lstStyle/>
          <a:p>
            <a:pPr>
              <a:spcBef>
                <a:spcPct val="50000"/>
              </a:spcBef>
            </a:pPr>
            <a:r>
              <a:rPr lang="it-IT">
                <a:solidFill>
                  <a:schemeClr val="bg1"/>
                </a:solidFill>
                <a:latin typeface="Arial" charset="0"/>
              </a:rPr>
              <a:t>En Ella, la bondad de Dios se ha acercado mucho a nosotros. Y María va delante de nosotros como signo de consolación, de ánimo, de esperanza. Ella se vuelve a nosotros diciendo:  “Ten el coraje de arriesgar con Dios! ¡Prueba! ¡No tengas miedo de Él! ¡Ten la valentía de arriesgar con la fe! ¡Ten el coraje de arriesgar con la bondad! ¡Ten la valentía de arriesgar con el corazón puro! Comprométete  con Dios, verás que es precisamente con esto como tu vida se hace amplia e ilumindada, no aburrida, sino  llena de infinitas sorpresas, porque la bondad infinita de Dios está llena de infinitas sorpresas, porque la bondad infinita de Dios no se agota nunca.</a:t>
            </a:r>
          </a:p>
        </p:txBody>
      </p:sp>
      <p:pic>
        <p:nvPicPr>
          <p:cNvPr id="39940" name="Picture 4" descr="tramonto_freddos"/>
          <p:cNvPicPr>
            <a:picLocks noChangeAspect="1" noChangeArrowheads="1"/>
          </p:cNvPicPr>
          <p:nvPr/>
        </p:nvPicPr>
        <p:blipFill>
          <a:blip r:embed="rId2" cstate="print"/>
          <a:srcRect/>
          <a:stretch>
            <a:fillRect/>
          </a:stretch>
        </p:blipFill>
        <p:spPr bwMode="auto">
          <a:xfrm>
            <a:off x="3276600" y="44450"/>
            <a:ext cx="2484438" cy="1863725"/>
          </a:xfrm>
          <a:prstGeom prst="rect">
            <a:avLst/>
          </a:prstGeom>
          <a:noFill/>
          <a:ln w="9525">
            <a:solidFill>
              <a:srgbClr val="FFDC97"/>
            </a:solidFill>
            <a:miter lim="800000"/>
            <a:headEnd/>
            <a:tailEnd/>
          </a:ln>
          <a:effectLst>
            <a:prstShdw prst="shdw13" dist="53882" dir="13500000">
              <a:schemeClr val="tx1">
                <a:alpha val="50000"/>
              </a:schemeClr>
            </a:prstShdw>
          </a:effectLst>
        </p:spPr>
      </p:pic>
      <p:sp>
        <p:nvSpPr>
          <p:cNvPr id="39941" name="AutoShape 5"/>
          <p:cNvSpPr>
            <a:spLocks noChangeArrowheads="1"/>
          </p:cNvSpPr>
          <p:nvPr/>
        </p:nvSpPr>
        <p:spPr bwMode="auto">
          <a:xfrm rot="1475988">
            <a:off x="7885113" y="549275"/>
            <a:ext cx="504825" cy="288925"/>
          </a:xfrm>
          <a:prstGeom prst="star5">
            <a:avLst/>
          </a:prstGeom>
          <a:gradFill rotWithShape="1">
            <a:gsLst>
              <a:gs pos="0">
                <a:srgbClr val="FFDC97"/>
              </a:gs>
              <a:gs pos="100000">
                <a:schemeClr val="bg1"/>
              </a:gs>
            </a:gsLst>
            <a:path path="shape">
              <a:fillToRect l="50000" t="50000" r="50000" b="50000"/>
            </a:path>
          </a:gradFill>
          <a:ln w="9525">
            <a:solidFill>
              <a:srgbClr val="FFDC97"/>
            </a:solidFill>
            <a:miter lim="800000"/>
            <a:headEnd/>
            <a:tailEnd/>
          </a:ln>
          <a:effectLst>
            <a:prstShdw prst="shdw13" dist="53882" dir="13500000">
              <a:schemeClr val="tx1">
                <a:alpha val="50000"/>
              </a:schemeClr>
            </a:prstShdw>
          </a:effectLst>
        </p:spPr>
        <p:txBody>
          <a:bodyPr wrap="none" anchor="ctr"/>
          <a:lstStyle/>
          <a:p>
            <a:endParaRPr lang="es-CO"/>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304800" y="3352800"/>
            <a:ext cx="5029200" cy="2654300"/>
          </a:xfrm>
          <a:prstGeom prst="rect">
            <a:avLst/>
          </a:prstGeom>
          <a:noFill/>
          <a:ln w="9525">
            <a:noFill/>
            <a:miter lim="800000"/>
            <a:headEnd/>
            <a:tailEnd/>
          </a:ln>
          <a:effectLst/>
        </p:spPr>
        <p:txBody>
          <a:bodyPr>
            <a:spAutoFit/>
          </a:bodyPr>
          <a:lstStyle/>
          <a:p>
            <a:pPr>
              <a:spcBef>
                <a:spcPct val="50000"/>
              </a:spcBef>
            </a:pPr>
            <a:r>
              <a:rPr lang="it-IT" sz="2800" b="1">
                <a:solidFill>
                  <a:schemeClr val="bg1"/>
                </a:solidFill>
              </a:rPr>
              <a:t>Ante estas palabras, ella se turbó y se preguntaba qué signficaba tal saludo. </a:t>
            </a:r>
            <a:br>
              <a:rPr lang="it-IT" sz="2800" b="1">
                <a:solidFill>
                  <a:schemeClr val="bg1"/>
                </a:solidFill>
              </a:rPr>
            </a:br>
            <a:r>
              <a:rPr lang="it-IT" sz="2800" b="1">
                <a:solidFill>
                  <a:schemeClr val="bg1"/>
                </a:solidFill>
              </a:rPr>
              <a:t>El ángel le dijo: “No temas, María, porque has hallado gracia ante Dios.</a:t>
            </a:r>
          </a:p>
        </p:txBody>
      </p:sp>
    </p:spTree>
  </p:cSld>
  <p:clrMapOvr>
    <a:masterClrMapping/>
  </p:clrMapOvr>
  <p:transition spd="slow">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7173" name="Text Box 5"/>
          <p:cNvSpPr txBox="1">
            <a:spLocks noChangeArrowheads="1"/>
          </p:cNvSpPr>
          <p:nvPr/>
        </p:nvSpPr>
        <p:spPr bwMode="auto">
          <a:xfrm>
            <a:off x="4716463" y="1066800"/>
            <a:ext cx="4198937" cy="4576763"/>
          </a:xfrm>
          <a:prstGeom prst="rect">
            <a:avLst/>
          </a:prstGeom>
          <a:noFill/>
          <a:ln w="9525">
            <a:noFill/>
            <a:miter lim="800000"/>
            <a:headEnd/>
            <a:tailEnd/>
          </a:ln>
          <a:effectLst/>
        </p:spPr>
        <p:txBody>
          <a:bodyPr>
            <a:spAutoFit/>
          </a:bodyPr>
          <a:lstStyle/>
          <a:p>
            <a:pPr algn="r">
              <a:spcBef>
                <a:spcPct val="50000"/>
              </a:spcBef>
            </a:pPr>
            <a:r>
              <a:rPr lang="it-IT" sz="2800" b="1">
                <a:solidFill>
                  <a:schemeClr val="bg1"/>
                </a:solidFill>
              </a:rPr>
              <a:t>He aquí que concebirás un hijo, lo darás a luz y lo llamarás Jesús. Será Grande, será llamado Hijo del Altísimo; </a:t>
            </a:r>
          </a:p>
          <a:p>
            <a:pPr algn="r">
              <a:spcBef>
                <a:spcPct val="50000"/>
              </a:spcBef>
            </a:pPr>
            <a:r>
              <a:rPr lang="it-IT" sz="2800" b="1">
                <a:solidFill>
                  <a:schemeClr val="bg1"/>
                </a:solidFill>
              </a:rPr>
              <a:t>El Señor Dios le dará el trono de David su padre y reinará para siempre sobre la casa de Jacob y su reino no tendrá fin”. </a:t>
            </a:r>
          </a:p>
        </p:txBody>
      </p:sp>
    </p:spTree>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533400" y="3657600"/>
            <a:ext cx="3657600" cy="2014538"/>
          </a:xfrm>
          <a:prstGeom prst="rect">
            <a:avLst/>
          </a:prstGeom>
          <a:noFill/>
          <a:ln w="9525">
            <a:noFill/>
            <a:miter lim="800000"/>
            <a:headEnd/>
            <a:tailEnd/>
          </a:ln>
          <a:effectLst/>
        </p:spPr>
        <p:txBody>
          <a:bodyPr>
            <a:spAutoFit/>
          </a:bodyPr>
          <a:lstStyle/>
          <a:p>
            <a:pPr>
              <a:spcBef>
                <a:spcPct val="50000"/>
              </a:spcBef>
            </a:pPr>
            <a:r>
              <a:rPr lang="it-IT" sz="2800" b="1">
                <a:solidFill>
                  <a:schemeClr val="bg1"/>
                </a:solidFill>
              </a:rPr>
              <a:t>Entonces María </a:t>
            </a:r>
            <a:br>
              <a:rPr lang="it-IT" sz="2800" b="1">
                <a:solidFill>
                  <a:schemeClr val="bg1"/>
                </a:solidFill>
              </a:rPr>
            </a:br>
            <a:r>
              <a:rPr lang="it-IT" sz="2800" b="1">
                <a:solidFill>
                  <a:schemeClr val="bg1"/>
                </a:solidFill>
              </a:rPr>
              <a:t>dijo al ángel: </a:t>
            </a:r>
          </a:p>
          <a:p>
            <a:pPr>
              <a:spcBef>
                <a:spcPct val="50000"/>
              </a:spcBef>
            </a:pPr>
            <a:r>
              <a:rPr lang="it-IT" sz="2800" b="1">
                <a:solidFill>
                  <a:schemeClr val="bg1"/>
                </a:solidFill>
              </a:rPr>
              <a:t>“¿Cómo será eso, si no conozco varón?</a:t>
            </a:r>
          </a:p>
        </p:txBody>
      </p:sp>
    </p:spTree>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762000" y="304800"/>
            <a:ext cx="7924800" cy="1373188"/>
          </a:xfrm>
          <a:prstGeom prst="rect">
            <a:avLst/>
          </a:prstGeom>
          <a:noFill/>
          <a:ln w="9525">
            <a:noFill/>
            <a:miter lim="800000"/>
            <a:headEnd/>
            <a:tailEnd/>
          </a:ln>
          <a:effectLst/>
        </p:spPr>
        <p:txBody>
          <a:bodyPr>
            <a:spAutoFit/>
          </a:bodyPr>
          <a:lstStyle/>
          <a:p>
            <a:pPr algn="r">
              <a:spcBef>
                <a:spcPct val="50000"/>
              </a:spcBef>
            </a:pPr>
            <a:r>
              <a:rPr lang="it-IT" sz="2800" b="1">
                <a:solidFill>
                  <a:schemeClr val="bg1"/>
                </a:solidFill>
              </a:rPr>
              <a:t>El ángel le respondió: “El Espíritu Santo descenderá sobre ti y el poder del Altísimo te cubrirá con su sombra. </a:t>
            </a:r>
          </a:p>
        </p:txBody>
      </p:sp>
    </p:spTree>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graphicFrame>
        <p:nvGraphicFramePr>
          <p:cNvPr id="11266" name="Object 2"/>
          <p:cNvGraphicFramePr>
            <a:graphicFrameLocks noChangeAspect="1"/>
          </p:cNvGraphicFramePr>
          <p:nvPr/>
        </p:nvGraphicFramePr>
        <p:xfrm>
          <a:off x="5862638" y="0"/>
          <a:ext cx="3281362" cy="6858000"/>
        </p:xfrm>
        <a:graphic>
          <a:graphicData uri="http://schemas.openxmlformats.org/presentationml/2006/ole">
            <p:oleObj spid="_x0000_s11266" name="CorelPhotoPaint.Image.8" r:id="rId4" imgW="838060" imgH="1752455" progId="CorelPhotoPaint.Image.8">
              <p:embed/>
            </p:oleObj>
          </a:graphicData>
        </a:graphic>
      </p:graphicFrame>
      <p:sp>
        <p:nvSpPr>
          <p:cNvPr id="11267" name="Text Box 3"/>
          <p:cNvSpPr txBox="1">
            <a:spLocks noChangeArrowheads="1"/>
          </p:cNvSpPr>
          <p:nvPr/>
        </p:nvSpPr>
        <p:spPr bwMode="auto">
          <a:xfrm>
            <a:off x="381000" y="3581400"/>
            <a:ext cx="4495800" cy="1373188"/>
          </a:xfrm>
          <a:prstGeom prst="rect">
            <a:avLst/>
          </a:prstGeom>
          <a:noFill/>
          <a:ln w="9525">
            <a:noFill/>
            <a:miter lim="800000"/>
            <a:headEnd/>
            <a:tailEnd/>
          </a:ln>
          <a:effectLst/>
        </p:spPr>
        <p:txBody>
          <a:bodyPr>
            <a:spAutoFit/>
          </a:bodyPr>
          <a:lstStyle/>
          <a:p>
            <a:pPr>
              <a:spcBef>
                <a:spcPct val="50000"/>
              </a:spcBef>
            </a:pPr>
            <a:r>
              <a:rPr lang="it-IT" sz="2800" b="1">
                <a:solidFill>
                  <a:schemeClr val="bg1"/>
                </a:solidFill>
              </a:rPr>
              <a:t>Por eso, el que va a nacer será santo y será llamado Hijo de Dios.</a:t>
            </a:r>
          </a:p>
        </p:txBody>
      </p:sp>
    </p:spTree>
  </p:cSld>
  <p:clrMapOvr>
    <a:masterClrMapping/>
  </p:clrMapOvr>
  <p:transition spd="slow">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4191000" y="2819400"/>
            <a:ext cx="4495800" cy="3081338"/>
          </a:xfrm>
          <a:prstGeom prst="rect">
            <a:avLst/>
          </a:prstGeom>
          <a:noFill/>
          <a:ln w="9525">
            <a:noFill/>
            <a:miter lim="800000"/>
            <a:headEnd/>
            <a:tailEnd/>
          </a:ln>
          <a:effectLst/>
        </p:spPr>
        <p:txBody>
          <a:bodyPr>
            <a:spAutoFit/>
          </a:bodyPr>
          <a:lstStyle/>
          <a:p>
            <a:pPr algn="r">
              <a:spcBef>
                <a:spcPct val="50000"/>
              </a:spcBef>
            </a:pPr>
            <a:r>
              <a:rPr lang="it-IT" sz="2800" b="1">
                <a:solidFill>
                  <a:schemeClr val="bg1"/>
                </a:solidFill>
              </a:rPr>
              <a:t>Mira, tu pariente Isabel también ha concebido un hijo en su vejez y ya está de seis meses la que llamaban estéril: </a:t>
            </a:r>
            <a:br>
              <a:rPr lang="it-IT" sz="2800" b="1">
                <a:solidFill>
                  <a:schemeClr val="bg1"/>
                </a:solidFill>
              </a:rPr>
            </a:br>
            <a:r>
              <a:rPr lang="it-IT" sz="2800" b="1">
                <a:solidFill>
                  <a:schemeClr val="bg1"/>
                </a:solidFill>
              </a:rPr>
              <a:t>Nada de lo dicho por el Señor es  para Él imposible.</a:t>
            </a:r>
          </a:p>
        </p:txBody>
      </p:sp>
    </p:spTree>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Struttura predefinita">
  <a:themeElements>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300</TotalTime>
  <Words>1481</Words>
  <Application>Microsoft Office PowerPoint</Application>
  <PresentationFormat>Presentación en pantalla (4:3)</PresentationFormat>
  <Paragraphs>42</Paragraphs>
  <Slides>34</Slides>
  <Notes>0</Notes>
  <HiddenSlides>0</HiddenSlides>
  <MMClips>0</MMClips>
  <ScaleCrop>false</ScaleCrop>
  <HeadingPairs>
    <vt:vector size="8" baseType="variant">
      <vt:variant>
        <vt:lpstr>Fuentes usadas</vt:lpstr>
      </vt:variant>
      <vt:variant>
        <vt:i4>2</vt:i4>
      </vt:variant>
      <vt:variant>
        <vt:lpstr>Tema</vt:lpstr>
      </vt:variant>
      <vt:variant>
        <vt:i4>1</vt:i4>
      </vt:variant>
      <vt:variant>
        <vt:lpstr>Servidores OLE incrustados</vt:lpstr>
      </vt:variant>
      <vt:variant>
        <vt:i4>1</vt:i4>
      </vt:variant>
      <vt:variant>
        <vt:lpstr>Títulos de diapositiva</vt:lpstr>
      </vt:variant>
      <vt:variant>
        <vt:i4>34</vt:i4>
      </vt:variant>
    </vt:vector>
  </HeadingPairs>
  <TitlesOfParts>
    <vt:vector size="38" baseType="lpstr">
      <vt:lpstr>Times New Roman</vt:lpstr>
      <vt:lpstr>Arial</vt:lpstr>
      <vt:lpstr>Struttura predefinita</vt:lpstr>
      <vt:lpstr>Corel PHOTO-PAINT 8.0 Image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vector>
  </TitlesOfParts>
  <Company>FMA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Sr. Paola</dc:creator>
  <cp:lastModifiedBy>usuario</cp:lastModifiedBy>
  <cp:revision>28</cp:revision>
  <dcterms:created xsi:type="dcterms:W3CDTF">2003-12-04T20:24:16Z</dcterms:created>
  <dcterms:modified xsi:type="dcterms:W3CDTF">2011-07-21T16:30:00Z</dcterms:modified>
</cp:coreProperties>
</file>