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92" r:id="rId2"/>
    <p:sldId id="294" r:id="rId3"/>
    <p:sldId id="305" r:id="rId4"/>
    <p:sldId id="295" r:id="rId5"/>
    <p:sldId id="307" r:id="rId6"/>
    <p:sldId id="296" r:id="rId7"/>
    <p:sldId id="309" r:id="rId8"/>
    <p:sldId id="297" r:id="rId9"/>
    <p:sldId id="313" r:id="rId10"/>
    <p:sldId id="298" r:id="rId11"/>
    <p:sldId id="306" r:id="rId12"/>
    <p:sldId id="299" r:id="rId13"/>
    <p:sldId id="310" r:id="rId14"/>
    <p:sldId id="301" r:id="rId15"/>
    <p:sldId id="311" r:id="rId16"/>
    <p:sldId id="302" r:id="rId17"/>
    <p:sldId id="308" r:id="rId18"/>
    <p:sldId id="303" r:id="rId19"/>
    <p:sldId id="312" r:id="rId20"/>
    <p:sldId id="304" r:id="rId21"/>
    <p:sldId id="300" r:id="rId22"/>
  </p:sldIdLst>
  <p:sldSz cx="9144000" cy="6858000" type="screen4x3"/>
  <p:notesSz cx="6858000" cy="9144000"/>
  <p:defaultTextStyle>
    <a:defPPr>
      <a:defRPr lang="it-IT"/>
    </a:defPPr>
    <a:lvl1pPr algn="ctr" rtl="0" fontAlgn="base">
      <a:spcBef>
        <a:spcPct val="0"/>
      </a:spcBef>
      <a:spcAft>
        <a:spcPct val="0"/>
      </a:spcAft>
      <a:defRPr sz="800" kern="1200">
        <a:solidFill>
          <a:schemeClr val="tx2"/>
        </a:solidFill>
        <a:latin typeface="Arial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sz="800" kern="1200">
        <a:solidFill>
          <a:schemeClr val="tx2"/>
        </a:solidFill>
        <a:latin typeface="Arial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sz="800" kern="1200">
        <a:solidFill>
          <a:schemeClr val="tx2"/>
        </a:solidFill>
        <a:latin typeface="Arial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sz="800" kern="1200">
        <a:solidFill>
          <a:schemeClr val="tx2"/>
        </a:solidFill>
        <a:latin typeface="Arial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sz="800" kern="1200">
        <a:solidFill>
          <a:schemeClr val="tx2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800" kern="1200">
        <a:solidFill>
          <a:schemeClr val="tx2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800" kern="1200">
        <a:solidFill>
          <a:schemeClr val="tx2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800" kern="1200">
        <a:solidFill>
          <a:schemeClr val="tx2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800" kern="1200">
        <a:solidFill>
          <a:schemeClr val="tx2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BEBED4"/>
    <a:srgbClr val="13553A"/>
    <a:srgbClr val="CCECFF"/>
    <a:srgbClr val="0033CC"/>
    <a:srgbClr val="FFC85B"/>
    <a:srgbClr val="3F6DFF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8" autoAdjust="0"/>
    <p:restoredTop sz="94679" autoAdjust="0"/>
  </p:normalViewPr>
  <p:slideViewPr>
    <p:cSldViewPr>
      <p:cViewPr varScale="1">
        <p:scale>
          <a:sx n="56" d="100"/>
          <a:sy n="56" d="100"/>
        </p:scale>
        <p:origin x="-84" y="-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482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376C5EF-758A-41E9-BB68-1CF353D18E25}" type="slidenum">
              <a:rPr lang="it-IT"/>
              <a:pPr>
                <a:defRPr/>
              </a:pPr>
              <a:t>‹Nº›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E6214D-53DE-42F8-84A6-A8E585F61435}" type="slidenum">
              <a:rPr lang="it-IT" smtClean="0"/>
              <a:pPr/>
              <a:t>1</a:t>
            </a:fld>
            <a:endParaRPr lang="it-IT" smtClean="0"/>
          </a:p>
        </p:txBody>
      </p:sp>
      <p:sp>
        <p:nvSpPr>
          <p:cNvPr id="358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5285DE-AF48-4596-B343-F139FC016596}" type="slidenum">
              <a:rPr lang="it-IT" smtClean="0"/>
              <a:pPr/>
              <a:t>10</a:t>
            </a:fld>
            <a:endParaRPr lang="it-IT" smtClean="0"/>
          </a:p>
        </p:txBody>
      </p:sp>
      <p:sp>
        <p:nvSpPr>
          <p:cNvPr id="450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1FC638-0CDD-4785-8F30-9C8E697FA73B}" type="slidenum">
              <a:rPr lang="it-IT" smtClean="0"/>
              <a:pPr/>
              <a:t>11</a:t>
            </a:fld>
            <a:endParaRPr lang="it-IT" smtClean="0"/>
          </a:p>
        </p:txBody>
      </p:sp>
      <p:sp>
        <p:nvSpPr>
          <p:cNvPr id="460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6A24EA-B8F9-4841-B414-ADC9FAE28D68}" type="slidenum">
              <a:rPr lang="it-IT" smtClean="0"/>
              <a:pPr/>
              <a:t>12</a:t>
            </a:fld>
            <a:endParaRPr lang="it-IT" smtClean="0"/>
          </a:p>
        </p:txBody>
      </p:sp>
      <p:sp>
        <p:nvSpPr>
          <p:cNvPr id="471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87CBCD-A03C-484D-842B-1620FF0F6A42}" type="slidenum">
              <a:rPr lang="it-IT" smtClean="0"/>
              <a:pPr/>
              <a:t>13</a:t>
            </a:fld>
            <a:endParaRPr lang="it-IT" smtClean="0"/>
          </a:p>
        </p:txBody>
      </p:sp>
      <p:sp>
        <p:nvSpPr>
          <p:cNvPr id="481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1C69B5-35AF-48AC-9AC7-547290E362B0}" type="slidenum">
              <a:rPr lang="it-IT" smtClean="0"/>
              <a:pPr/>
              <a:t>14</a:t>
            </a:fld>
            <a:endParaRPr lang="it-IT" smtClean="0"/>
          </a:p>
        </p:txBody>
      </p:sp>
      <p:sp>
        <p:nvSpPr>
          <p:cNvPr id="491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4C2DF2-0837-4383-BBDE-E65082706E74}" type="slidenum">
              <a:rPr lang="it-IT" smtClean="0"/>
              <a:pPr/>
              <a:t>15</a:t>
            </a:fld>
            <a:endParaRPr lang="it-IT" smtClean="0"/>
          </a:p>
        </p:txBody>
      </p:sp>
      <p:sp>
        <p:nvSpPr>
          <p:cNvPr id="501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A9A7C2-A401-4B09-A05F-12E3BD8F3D6C}" type="slidenum">
              <a:rPr lang="it-IT" smtClean="0"/>
              <a:pPr/>
              <a:t>16</a:t>
            </a:fld>
            <a:endParaRPr lang="it-IT" smtClean="0"/>
          </a:p>
        </p:txBody>
      </p:sp>
      <p:sp>
        <p:nvSpPr>
          <p:cNvPr id="512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9F2992-1655-4B5B-9E3F-BDE1CABB6B48}" type="slidenum">
              <a:rPr lang="it-IT" smtClean="0"/>
              <a:pPr/>
              <a:t>17</a:t>
            </a:fld>
            <a:endParaRPr lang="it-IT" smtClean="0"/>
          </a:p>
        </p:txBody>
      </p:sp>
      <p:sp>
        <p:nvSpPr>
          <p:cNvPr id="522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AC1CEF-FCD0-42A1-9CD9-732F240085D8}" type="slidenum">
              <a:rPr lang="it-IT" smtClean="0"/>
              <a:pPr/>
              <a:t>18</a:t>
            </a:fld>
            <a:endParaRPr lang="it-IT" smtClean="0"/>
          </a:p>
        </p:txBody>
      </p:sp>
      <p:sp>
        <p:nvSpPr>
          <p:cNvPr id="532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A1BBA1-24BD-4881-A71F-415CD8AC692E}" type="slidenum">
              <a:rPr lang="it-IT" smtClean="0"/>
              <a:pPr/>
              <a:t>19</a:t>
            </a:fld>
            <a:endParaRPr lang="it-IT" smtClean="0"/>
          </a:p>
        </p:txBody>
      </p:sp>
      <p:sp>
        <p:nvSpPr>
          <p:cNvPr id="542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D8CC04-B8C3-4BAE-816F-A819CAE3969F}" type="slidenum">
              <a:rPr lang="it-IT" smtClean="0"/>
              <a:pPr/>
              <a:t>2</a:t>
            </a:fld>
            <a:endParaRPr lang="it-IT" smtClean="0"/>
          </a:p>
        </p:txBody>
      </p:sp>
      <p:sp>
        <p:nvSpPr>
          <p:cNvPr id="368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58D119-1A8A-47C3-83C2-60FB9556F9D6}" type="slidenum">
              <a:rPr lang="it-IT" smtClean="0"/>
              <a:pPr/>
              <a:t>20</a:t>
            </a:fld>
            <a:endParaRPr lang="it-IT" smtClean="0"/>
          </a:p>
        </p:txBody>
      </p:sp>
      <p:sp>
        <p:nvSpPr>
          <p:cNvPr id="552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61F5EC-1E90-40A0-ACAE-54D602D43108}" type="slidenum">
              <a:rPr lang="it-IT" smtClean="0"/>
              <a:pPr/>
              <a:t>21</a:t>
            </a:fld>
            <a:endParaRPr lang="it-IT" smtClean="0"/>
          </a:p>
        </p:txBody>
      </p:sp>
      <p:sp>
        <p:nvSpPr>
          <p:cNvPr id="563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041CA5-1F59-4D11-8724-F5F2F208990B}" type="slidenum">
              <a:rPr lang="it-IT" smtClean="0"/>
              <a:pPr/>
              <a:t>3</a:t>
            </a:fld>
            <a:endParaRPr lang="it-IT" smtClean="0"/>
          </a:p>
        </p:txBody>
      </p:sp>
      <p:sp>
        <p:nvSpPr>
          <p:cNvPr id="378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329624-46C5-44C9-AC55-5818F6346A56}" type="slidenum">
              <a:rPr lang="it-IT" smtClean="0"/>
              <a:pPr/>
              <a:t>4</a:t>
            </a:fld>
            <a:endParaRPr lang="it-IT" smtClean="0"/>
          </a:p>
        </p:txBody>
      </p:sp>
      <p:sp>
        <p:nvSpPr>
          <p:cNvPr id="389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B49036-7D3D-45F6-94FE-A8FF5E19193F}" type="slidenum">
              <a:rPr lang="it-IT" smtClean="0"/>
              <a:pPr/>
              <a:t>5</a:t>
            </a:fld>
            <a:endParaRPr lang="it-IT" smtClean="0"/>
          </a:p>
        </p:txBody>
      </p:sp>
      <p:sp>
        <p:nvSpPr>
          <p:cNvPr id="399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2AD42A-9761-4802-B618-C078F5566EFC}" type="slidenum">
              <a:rPr lang="it-IT" smtClean="0"/>
              <a:pPr/>
              <a:t>6</a:t>
            </a:fld>
            <a:endParaRPr lang="it-IT" smtClean="0"/>
          </a:p>
        </p:txBody>
      </p:sp>
      <p:sp>
        <p:nvSpPr>
          <p:cNvPr id="409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3C8592-452A-4172-BE06-9F324DCB5761}" type="slidenum">
              <a:rPr lang="it-IT" smtClean="0"/>
              <a:pPr/>
              <a:t>7</a:t>
            </a:fld>
            <a:endParaRPr lang="it-IT" smtClean="0"/>
          </a:p>
        </p:txBody>
      </p:sp>
      <p:sp>
        <p:nvSpPr>
          <p:cNvPr id="419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CFF1B8-E145-496F-B749-3FB0C26CE011}" type="slidenum">
              <a:rPr lang="it-IT" smtClean="0"/>
              <a:pPr/>
              <a:t>8</a:t>
            </a:fld>
            <a:endParaRPr lang="it-IT" smtClean="0"/>
          </a:p>
        </p:txBody>
      </p:sp>
      <p:sp>
        <p:nvSpPr>
          <p:cNvPr id="430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4A79B3-2FF5-44CA-B04B-587C383D2C7A}" type="slidenum">
              <a:rPr lang="it-IT" smtClean="0"/>
              <a:pPr/>
              <a:t>9</a:t>
            </a:fld>
            <a:endParaRPr lang="it-IT" smtClean="0"/>
          </a:p>
        </p:txBody>
      </p:sp>
      <p:sp>
        <p:nvSpPr>
          <p:cNvPr id="440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62272-EA61-46D0-AD90-97376E471C55}" type="slidenum">
              <a:rPr lang="it-IT"/>
              <a:pPr>
                <a:defRPr/>
              </a:pPr>
              <a:t>‹Nº›</a:t>
            </a:fld>
            <a:endParaRPr lang="it-IT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525DA-8311-4015-9B1C-4DBC8D39CCB2}" type="slidenum">
              <a:rPr lang="it-IT"/>
              <a:pPr>
                <a:defRPr/>
              </a:pPr>
              <a:t>‹Nº›</a:t>
            </a:fld>
            <a:endParaRPr lang="it-IT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02127-27CD-422A-AFBD-7A6217EBB7EE}" type="slidenum">
              <a:rPr lang="it-IT"/>
              <a:pPr>
                <a:defRPr/>
              </a:pPr>
              <a:t>‹Nº›</a:t>
            </a:fld>
            <a:endParaRPr lang="it-IT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712D2-E844-4004-85A5-BD848CB4CD9E}" type="slidenum">
              <a:rPr lang="it-IT"/>
              <a:pPr>
                <a:defRPr/>
              </a:pPr>
              <a:t>‹Nº›</a:t>
            </a:fld>
            <a:endParaRPr lang="it-IT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F8313-410E-4EE2-AE7E-7FF33851D706}" type="slidenum">
              <a:rPr lang="it-IT"/>
              <a:pPr>
                <a:defRPr/>
              </a:pPr>
              <a:t>‹Nº›</a:t>
            </a:fld>
            <a:endParaRPr lang="it-IT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4277B-801F-4717-94C5-4A6AAB93107F}" type="slidenum">
              <a:rPr lang="it-IT"/>
              <a:pPr>
                <a:defRPr/>
              </a:pPr>
              <a:t>‹Nº›</a:t>
            </a:fld>
            <a:endParaRPr lang="it-IT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901A4-1430-4946-8AC2-09603B92CF2B}" type="slidenum">
              <a:rPr lang="it-IT"/>
              <a:pPr>
                <a:defRPr/>
              </a:pPr>
              <a:t>‹Nº›</a:t>
            </a:fld>
            <a:endParaRPr lang="it-IT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6C605-0055-43E5-9E01-2827317D687B}" type="slidenum">
              <a:rPr lang="it-IT"/>
              <a:pPr>
                <a:defRPr/>
              </a:pPr>
              <a:t>‹Nº›</a:t>
            </a:fld>
            <a:endParaRPr lang="it-IT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D9AA0-629D-40B7-B72C-4910182F3056}" type="slidenum">
              <a:rPr lang="it-IT"/>
              <a:pPr>
                <a:defRPr/>
              </a:pPr>
              <a:t>‹Nº›</a:t>
            </a:fld>
            <a:endParaRPr lang="it-IT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A69AB-B617-4A39-96D9-D4E064EDD38E}" type="slidenum">
              <a:rPr lang="it-IT"/>
              <a:pPr>
                <a:defRPr/>
              </a:pPr>
              <a:t>‹Nº›</a:t>
            </a:fld>
            <a:endParaRPr lang="it-IT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4BD22-4FA3-47FF-B172-854FCD5C571E}" type="slidenum">
              <a:rPr lang="it-IT"/>
              <a:pPr>
                <a:defRPr/>
              </a:pPr>
              <a:t>‹Nº›</a:t>
            </a:fld>
            <a:endParaRPr lang="it-IT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ED09726-59E7-4EB4-BD06-CACF384D9F7B}" type="slidenum">
              <a:rPr lang="it-IT"/>
              <a:pPr>
                <a:defRPr/>
              </a:pPr>
              <a:t>‹Nº›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ransition spd="slow">
    <p:cov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5" descr="End_Mazzarelli_Casetta_Step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713" y="549275"/>
            <a:ext cx="5689600" cy="465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AutoShape 23" descr="nabucodonosor-sword-babilonia"/>
          <p:cNvSpPr>
            <a:spLocks noChangeArrowheads="1"/>
          </p:cNvSpPr>
          <p:nvPr/>
        </p:nvSpPr>
        <p:spPr bwMode="auto">
          <a:xfrm>
            <a:off x="250825" y="188913"/>
            <a:ext cx="8713788" cy="6407150"/>
          </a:xfrm>
          <a:prstGeom prst="plus">
            <a:avLst>
              <a:gd name="adj" fmla="val 5477"/>
            </a:avLst>
          </a:prstGeom>
          <a:noFill/>
          <a:ln w="15875" algn="ctr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79892" name="WordArt 20"/>
          <p:cNvSpPr>
            <a:spLocks noChangeArrowheads="1" noChangeShapeType="1" noTextEdit="1"/>
          </p:cNvSpPr>
          <p:nvPr/>
        </p:nvSpPr>
        <p:spPr bwMode="auto">
          <a:xfrm>
            <a:off x="827088" y="5084763"/>
            <a:ext cx="7705725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MX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fundación del Instituto de las FMA</a:t>
            </a:r>
          </a:p>
        </p:txBody>
      </p:sp>
    </p:spTree>
  </p:cSld>
  <p:clrMapOvr>
    <a:masterClrMapping/>
  </p:clrMapOvr>
  <p:transition spd="slow">
    <p:cover/>
    <p:sndAc>
      <p:stSnd loop="1">
        <p:snd r:embed="rId3" name="430 (1)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9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7" descr="verbale 001"/>
          <p:cNvPicPr>
            <a:picLocks noChangeAspect="1" noChangeArrowheads="1"/>
          </p:cNvPicPr>
          <p:nvPr/>
        </p:nvPicPr>
        <p:blipFill>
          <a:blip r:embed="rId3" cstate="print"/>
          <a:srcRect t="49333"/>
          <a:stretch>
            <a:fillRect/>
          </a:stretch>
        </p:blipFill>
        <p:spPr bwMode="auto">
          <a:xfrm>
            <a:off x="755650" y="1246188"/>
            <a:ext cx="7632700" cy="561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8248" name="WordArt 8"/>
          <p:cNvSpPr>
            <a:spLocks noChangeArrowheads="1" noChangeShapeType="1" noTextEdit="1"/>
          </p:cNvSpPr>
          <p:nvPr/>
        </p:nvSpPr>
        <p:spPr bwMode="auto">
          <a:xfrm>
            <a:off x="395288" y="188913"/>
            <a:ext cx="8208962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MX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presente Don Bosco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WordArt 2"/>
          <p:cNvSpPr>
            <a:spLocks noChangeArrowheads="1" noChangeShapeType="1" noTextEdit="1"/>
          </p:cNvSpPr>
          <p:nvPr/>
        </p:nvSpPr>
        <p:spPr bwMode="auto">
          <a:xfrm>
            <a:off x="755650" y="404813"/>
            <a:ext cx="28797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MX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el Padre</a:t>
            </a:r>
          </a:p>
        </p:txBody>
      </p:sp>
      <p:pic>
        <p:nvPicPr>
          <p:cNvPr id="23555" name="Picture 3" descr="don_bosc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  <a:lum bright="-60000"/>
          </a:blip>
          <a:srcRect l="5302" t="3943" r="5302" b="3943"/>
          <a:stretch>
            <a:fillRect/>
          </a:stretch>
        </p:blipFill>
        <p:spPr bwMode="auto">
          <a:xfrm>
            <a:off x="2627313" y="1700213"/>
            <a:ext cx="3948112" cy="515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4" name="WordArt 6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8208962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MX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 ya Hijas de la Inmaculada</a:t>
            </a:r>
          </a:p>
        </p:txBody>
      </p:sp>
      <p:pic>
        <p:nvPicPr>
          <p:cNvPr id="24579" name="Picture 7" descr="verbale 002"/>
          <p:cNvPicPr>
            <a:picLocks noChangeAspect="1" noChangeArrowheads="1"/>
          </p:cNvPicPr>
          <p:nvPr/>
        </p:nvPicPr>
        <p:blipFill>
          <a:blip r:embed="rId3" cstate="print"/>
          <a:srcRect b="50000"/>
          <a:stretch>
            <a:fillRect/>
          </a:stretch>
        </p:blipFill>
        <p:spPr bwMode="auto">
          <a:xfrm>
            <a:off x="539750" y="1412875"/>
            <a:ext cx="8208963" cy="509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WordArt 2"/>
          <p:cNvSpPr>
            <a:spLocks noChangeArrowheads="1" noChangeShapeType="1" noTextEdit="1"/>
          </p:cNvSpPr>
          <p:nvPr/>
        </p:nvSpPr>
        <p:spPr bwMode="auto">
          <a:xfrm>
            <a:off x="827088" y="549275"/>
            <a:ext cx="71278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MX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Maria la ayuda</a:t>
            </a:r>
          </a:p>
        </p:txBody>
      </p:sp>
      <p:pic>
        <p:nvPicPr>
          <p:cNvPr id="25603" name="Picture 3" descr="auxiliadora"/>
          <p:cNvPicPr>
            <a:picLocks noChangeAspect="1" noChangeArrowheads="1"/>
          </p:cNvPicPr>
          <p:nvPr/>
        </p:nvPicPr>
        <p:blipFill>
          <a:blip r:embed="rId3" cstate="print">
            <a:lum bright="-12000"/>
          </a:blip>
          <a:srcRect/>
          <a:stretch>
            <a:fillRect/>
          </a:stretch>
        </p:blipFill>
        <p:spPr bwMode="auto">
          <a:xfrm>
            <a:off x="2362200" y="1412875"/>
            <a:ext cx="3922713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WordArt 2"/>
          <p:cNvSpPr>
            <a:spLocks noChangeArrowheads="1" noChangeShapeType="1" noTextEdit="1"/>
          </p:cNvSpPr>
          <p:nvPr/>
        </p:nvSpPr>
        <p:spPr bwMode="auto">
          <a:xfrm>
            <a:off x="468313" y="188913"/>
            <a:ext cx="8208962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it-IT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5 de agosto “Nuestra Señora de las </a:t>
            </a:r>
            <a:r>
              <a:rPr lang="it-IT" sz="3600" b="1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Nieves</a:t>
            </a:r>
            <a:r>
              <a:rPr lang="it-IT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"</a:t>
            </a:r>
            <a:endParaRPr lang="es-ES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CC00"/>
                  </a:gs>
                  <a:gs pos="100000">
                    <a:srgbClr val="000000"/>
                  </a:gs>
                </a:gsLst>
                <a:lin ang="5400000" scaled="1"/>
              </a:gradFill>
              <a:effectLst>
                <a:prstShdw prst="shdw17" dist="17961" dir="2700000">
                  <a:srgbClr val="997A00"/>
                </a:prstShdw>
              </a:effectLst>
              <a:latin typeface="Arial Black"/>
            </a:endParaRPr>
          </a:p>
        </p:txBody>
      </p:sp>
      <p:pic>
        <p:nvPicPr>
          <p:cNvPr id="26627" name="Picture 3" descr="verbale 002"/>
          <p:cNvPicPr>
            <a:picLocks noChangeAspect="1" noChangeArrowheads="1"/>
          </p:cNvPicPr>
          <p:nvPr/>
        </p:nvPicPr>
        <p:blipFill>
          <a:blip r:embed="rId3" cstate="print"/>
          <a:srcRect t="48705"/>
          <a:stretch>
            <a:fillRect/>
          </a:stretch>
        </p:blipFill>
        <p:spPr bwMode="auto">
          <a:xfrm>
            <a:off x="468313" y="1341438"/>
            <a:ext cx="8351837" cy="532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WordArt 2"/>
          <p:cNvSpPr>
            <a:spLocks noChangeArrowheads="1" noChangeShapeType="1" noTextEdit="1"/>
          </p:cNvSpPr>
          <p:nvPr/>
        </p:nvSpPr>
        <p:spPr bwMode="auto">
          <a:xfrm>
            <a:off x="395288" y="981075"/>
            <a:ext cx="8208962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MX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la fuerza de la Eucaristía</a:t>
            </a:r>
          </a:p>
        </p:txBody>
      </p:sp>
      <p:pic>
        <p:nvPicPr>
          <p:cNvPr id="27651" name="Picture 3" descr="1"/>
          <p:cNvPicPr>
            <a:picLocks noChangeAspect="1" noChangeArrowheads="1"/>
          </p:cNvPicPr>
          <p:nvPr/>
        </p:nvPicPr>
        <p:blipFill>
          <a:blip r:embed="rId3" cstate="print">
            <a:lum bright="-24000"/>
          </a:blip>
          <a:srcRect/>
          <a:stretch>
            <a:fillRect/>
          </a:stretch>
        </p:blipFill>
        <p:spPr bwMode="auto">
          <a:xfrm>
            <a:off x="2124075" y="1820863"/>
            <a:ext cx="7019925" cy="503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WordArt 2"/>
          <p:cNvSpPr>
            <a:spLocks noChangeArrowheads="1" noChangeShapeType="1" noTextEdit="1"/>
          </p:cNvSpPr>
          <p:nvPr/>
        </p:nvSpPr>
        <p:spPr bwMode="auto">
          <a:xfrm>
            <a:off x="611188" y="333375"/>
            <a:ext cx="8208962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MX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la bendición pastoral </a:t>
            </a:r>
          </a:p>
        </p:txBody>
      </p:sp>
      <p:pic>
        <p:nvPicPr>
          <p:cNvPr id="28675" name="Picture 3" descr="verbale 003"/>
          <p:cNvPicPr>
            <a:picLocks noChangeAspect="1" noChangeArrowheads="1"/>
          </p:cNvPicPr>
          <p:nvPr/>
        </p:nvPicPr>
        <p:blipFill>
          <a:blip r:embed="rId3" cstate="print"/>
          <a:srcRect b="63577"/>
          <a:stretch>
            <a:fillRect/>
          </a:stretch>
        </p:blipFill>
        <p:spPr bwMode="auto">
          <a:xfrm>
            <a:off x="395288" y="1989138"/>
            <a:ext cx="8280400" cy="384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WordArt 2"/>
          <p:cNvSpPr>
            <a:spLocks noChangeArrowheads="1" noChangeShapeType="1" noTextEdit="1"/>
          </p:cNvSpPr>
          <p:nvPr/>
        </p:nvSpPr>
        <p:spPr bwMode="auto">
          <a:xfrm>
            <a:off x="1116013" y="549275"/>
            <a:ext cx="72009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MX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visiones inmensas</a:t>
            </a:r>
          </a:p>
        </p:txBody>
      </p:sp>
      <p:pic>
        <p:nvPicPr>
          <p:cNvPr id="29699" name="Picture 4" descr="ventana_valponasc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050" y="1844675"/>
            <a:ext cx="5576888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WordArt 2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8208962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MX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los presentes firmantes</a:t>
            </a:r>
          </a:p>
        </p:txBody>
      </p:sp>
      <p:pic>
        <p:nvPicPr>
          <p:cNvPr id="30723" name="Picture 3" descr="verbale 003"/>
          <p:cNvPicPr>
            <a:picLocks noChangeAspect="1" noChangeArrowheads="1"/>
          </p:cNvPicPr>
          <p:nvPr/>
        </p:nvPicPr>
        <p:blipFill>
          <a:blip r:embed="rId3" cstate="print"/>
          <a:srcRect t="36423" b="28098"/>
          <a:stretch>
            <a:fillRect/>
          </a:stretch>
        </p:blipFill>
        <p:spPr bwMode="auto">
          <a:xfrm>
            <a:off x="250825" y="2060575"/>
            <a:ext cx="8208963" cy="371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WordArt 2"/>
          <p:cNvSpPr>
            <a:spLocks noChangeArrowheads="1" noChangeShapeType="1" noTextEdit="1"/>
          </p:cNvSpPr>
          <p:nvPr/>
        </p:nvSpPr>
        <p:spPr bwMode="auto">
          <a:xfrm>
            <a:off x="1692275" y="476250"/>
            <a:ext cx="6624638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MX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la parroquia de Mornese</a:t>
            </a:r>
          </a:p>
        </p:txBody>
      </p:sp>
      <p:pic>
        <p:nvPicPr>
          <p:cNvPr id="31747" name="Picture 3" descr="capilla parroquia"/>
          <p:cNvPicPr>
            <a:picLocks noChangeAspect="1" noChangeArrowheads="1"/>
          </p:cNvPicPr>
          <p:nvPr/>
        </p:nvPicPr>
        <p:blipFill>
          <a:blip r:embed="rId3" cstate="print">
            <a:lum bright="-24000"/>
          </a:blip>
          <a:srcRect t="6238"/>
          <a:stretch>
            <a:fillRect/>
          </a:stretch>
        </p:blipFill>
        <p:spPr bwMode="auto">
          <a:xfrm>
            <a:off x="0" y="1314450"/>
            <a:ext cx="7885113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9" name="WordArt 7"/>
          <p:cNvSpPr>
            <a:spLocks noChangeArrowheads="1" noChangeShapeType="1" noTextEdit="1"/>
          </p:cNvSpPr>
          <p:nvPr/>
        </p:nvSpPr>
        <p:spPr bwMode="auto">
          <a:xfrm>
            <a:off x="468313" y="476250"/>
            <a:ext cx="8135937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MX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Acta relativa a la fundación</a:t>
            </a:r>
          </a:p>
        </p:txBody>
      </p:sp>
      <p:pic>
        <p:nvPicPr>
          <p:cNvPr id="14339" name="Picture 8" descr="verbale"/>
          <p:cNvPicPr>
            <a:picLocks noChangeAspect="1" noChangeArrowheads="1"/>
          </p:cNvPicPr>
          <p:nvPr/>
        </p:nvPicPr>
        <p:blipFill>
          <a:blip r:embed="rId3" cstate="print"/>
          <a:srcRect b="79901"/>
          <a:stretch>
            <a:fillRect/>
          </a:stretch>
        </p:blipFill>
        <p:spPr bwMode="auto">
          <a:xfrm>
            <a:off x="323850" y="2565400"/>
            <a:ext cx="8497888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41" name="WordArt 9"/>
          <p:cNvSpPr>
            <a:spLocks noChangeArrowheads="1" noChangeShapeType="1" noTextEdit="1"/>
          </p:cNvSpPr>
          <p:nvPr/>
        </p:nvSpPr>
        <p:spPr bwMode="auto">
          <a:xfrm>
            <a:off x="395288" y="5734050"/>
            <a:ext cx="8135937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MX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"/>
                <a:cs typeface="Arial"/>
              </a:rPr>
              <a:t> con las correspondientes correcciones de Don Bosco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9" grpId="0" animBg="1"/>
      <p:bldP spid="9524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WordArt 2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8208962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MX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una copia enviada a Don Bosco</a:t>
            </a:r>
          </a:p>
        </p:txBody>
      </p:sp>
      <p:pic>
        <p:nvPicPr>
          <p:cNvPr id="32771" name="Picture 3" descr="verbale 003"/>
          <p:cNvPicPr>
            <a:picLocks noChangeAspect="1" noChangeArrowheads="1"/>
          </p:cNvPicPr>
          <p:nvPr/>
        </p:nvPicPr>
        <p:blipFill>
          <a:blip r:embed="rId3" cstate="print"/>
          <a:srcRect t="72937"/>
          <a:stretch>
            <a:fillRect/>
          </a:stretch>
        </p:blipFill>
        <p:spPr bwMode="auto">
          <a:xfrm>
            <a:off x="323850" y="2349500"/>
            <a:ext cx="8640763" cy="298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6" descr="puesta de sol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2133600"/>
            <a:ext cx="2895600" cy="3860800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</p:spPr>
      </p:pic>
      <p:sp>
        <p:nvSpPr>
          <p:cNvPr id="33795" name="Rectangle 7" descr="nabucodonosor-sword-babilonia"/>
          <p:cNvSpPr>
            <a:spLocks noChangeArrowheads="1"/>
          </p:cNvSpPr>
          <p:nvPr/>
        </p:nvSpPr>
        <p:spPr bwMode="auto">
          <a:xfrm>
            <a:off x="1258888" y="1989138"/>
            <a:ext cx="3529012" cy="4537075"/>
          </a:xfrm>
          <a:prstGeom prst="rect">
            <a:avLst/>
          </a:prstGeom>
          <a:noFill/>
          <a:ln w="15875" algn="ctr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42344" name="WordArt 8"/>
          <p:cNvSpPr>
            <a:spLocks noChangeArrowheads="1" noChangeShapeType="1" noTextEdit="1"/>
          </p:cNvSpPr>
          <p:nvPr/>
        </p:nvSpPr>
        <p:spPr bwMode="auto">
          <a:xfrm>
            <a:off x="323850" y="620713"/>
            <a:ext cx="85693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MX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Desde hace 140 años en la Iglesia al servicio de los jóvenes</a:t>
            </a:r>
          </a:p>
        </p:txBody>
      </p:sp>
      <p:sp>
        <p:nvSpPr>
          <p:cNvPr id="33797" name="Rectangle 9" descr="nabucodonosor-sword-babilonia"/>
          <p:cNvSpPr>
            <a:spLocks noChangeArrowheads="1"/>
          </p:cNvSpPr>
          <p:nvPr/>
        </p:nvSpPr>
        <p:spPr bwMode="auto">
          <a:xfrm>
            <a:off x="250825" y="3141663"/>
            <a:ext cx="7993063" cy="1366837"/>
          </a:xfrm>
          <a:prstGeom prst="rect">
            <a:avLst/>
          </a:prstGeom>
          <a:noFill/>
          <a:ln w="15875" algn="ctr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pic>
        <p:nvPicPr>
          <p:cNvPr id="33798" name="Picture 10" descr="1 - Mornese - 1897"/>
          <p:cNvPicPr>
            <a:picLocks noChangeAspect="1" noChangeArrowheads="1"/>
          </p:cNvPicPr>
          <p:nvPr/>
        </p:nvPicPr>
        <p:blipFill>
          <a:blip r:embed="rId4" cstate="print">
            <a:lum bright="-24000"/>
          </a:blip>
          <a:srcRect/>
          <a:stretch>
            <a:fillRect/>
          </a:stretch>
        </p:blipFill>
        <p:spPr bwMode="auto">
          <a:xfrm>
            <a:off x="395288" y="3357563"/>
            <a:ext cx="1246187" cy="923925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33799" name="Picture 11" descr="mornese 7"/>
          <p:cNvPicPr>
            <a:picLocks noChangeAspect="1" noChangeArrowheads="1"/>
          </p:cNvPicPr>
          <p:nvPr/>
        </p:nvPicPr>
        <p:blipFill>
          <a:blip r:embed="rId5" cstate="print">
            <a:lum bright="-6000"/>
          </a:blip>
          <a:srcRect/>
          <a:stretch>
            <a:fillRect/>
          </a:stretch>
        </p:blipFill>
        <p:spPr bwMode="auto">
          <a:xfrm>
            <a:off x="6588125" y="3284538"/>
            <a:ext cx="1404938" cy="1054100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</p:spPr>
      </p:pic>
      <p:sp>
        <p:nvSpPr>
          <p:cNvPr id="33800" name="Text Box 12" descr="nabucodonosor-sword-babilonia"/>
          <p:cNvSpPr txBox="1">
            <a:spLocks noChangeArrowheads="1"/>
          </p:cNvSpPr>
          <p:nvPr/>
        </p:nvSpPr>
        <p:spPr bwMode="auto">
          <a:xfrm>
            <a:off x="5903913" y="6237288"/>
            <a:ext cx="3240087" cy="228600"/>
          </a:xfrm>
          <a:prstGeom prst="rect">
            <a:avLst/>
          </a:prstGeom>
          <a:noFill/>
          <a:ln w="158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900">
                <a:solidFill>
                  <a:srgbClr val="FFCC00"/>
                </a:solidFill>
              </a:rPr>
              <a:t>Sr. Alba Vernazza fma</a:t>
            </a:r>
          </a:p>
        </p:txBody>
      </p:sp>
      <p:sp>
        <p:nvSpPr>
          <p:cNvPr id="142350" name="WordArt 14"/>
          <p:cNvSpPr>
            <a:spLocks noChangeArrowheads="1" noChangeShapeType="1" noTextEdit="1"/>
          </p:cNvSpPr>
          <p:nvPr/>
        </p:nvSpPr>
        <p:spPr bwMode="auto">
          <a:xfrm>
            <a:off x="4932363" y="1844675"/>
            <a:ext cx="392430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MX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con AMOR Salesiano</a:t>
            </a:r>
          </a:p>
        </p:txBody>
      </p:sp>
      <p:sp>
        <p:nvSpPr>
          <p:cNvPr id="142351" name="WordArt 15"/>
          <p:cNvSpPr>
            <a:spLocks noChangeArrowheads="1" noChangeShapeType="1" noTextEdit="1"/>
          </p:cNvSpPr>
          <p:nvPr/>
        </p:nvSpPr>
        <p:spPr bwMode="auto">
          <a:xfrm>
            <a:off x="4932363" y="5084763"/>
            <a:ext cx="406717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MX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y fidelidad al Carisma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4" grpId="0" animBg="1"/>
      <p:bldP spid="142350" grpId="0" animBg="1"/>
      <p:bldP spid="1423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2 agost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60350"/>
            <a:ext cx="8424863" cy="631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578" name="WordArt 2"/>
          <p:cNvSpPr>
            <a:spLocks noChangeArrowheads="1" noChangeShapeType="1" noTextEdit="1"/>
          </p:cNvSpPr>
          <p:nvPr/>
        </p:nvSpPr>
        <p:spPr bwMode="auto">
          <a:xfrm>
            <a:off x="468313" y="5876925"/>
            <a:ext cx="820896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MX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un día nuevo en Mornese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92" name="WordArt 12"/>
          <p:cNvSpPr>
            <a:spLocks noChangeArrowheads="1" noChangeShapeType="1" noTextEdit="1"/>
          </p:cNvSpPr>
          <p:nvPr/>
        </p:nvSpPr>
        <p:spPr bwMode="auto">
          <a:xfrm>
            <a:off x="539750" y="404813"/>
            <a:ext cx="7991475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BR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 8 de agosto de 1872</a:t>
            </a:r>
            <a:endParaRPr lang="es-MX" sz="3600" kern="1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CC00"/>
                  </a:gs>
                  <a:gs pos="100000">
                    <a:srgbClr val="000000"/>
                  </a:gs>
                </a:gsLst>
                <a:lin ang="5400000" scaled="1"/>
              </a:gradFill>
              <a:effectLst>
                <a:prstShdw prst="shdw17" dist="17961" dir="2700000">
                  <a:srgbClr val="997A00"/>
                </a:prstShdw>
              </a:effectLst>
              <a:latin typeface="Arial Black"/>
            </a:endParaRPr>
          </a:p>
        </p:txBody>
      </p:sp>
      <p:pic>
        <p:nvPicPr>
          <p:cNvPr id="16387" name="Picture 14" descr="verbale"/>
          <p:cNvPicPr>
            <a:picLocks noChangeAspect="1" noChangeArrowheads="1"/>
          </p:cNvPicPr>
          <p:nvPr/>
        </p:nvPicPr>
        <p:blipFill>
          <a:blip r:embed="rId3" cstate="print"/>
          <a:srcRect t="19193" b="39420"/>
          <a:stretch>
            <a:fillRect/>
          </a:stretch>
        </p:blipFill>
        <p:spPr bwMode="auto">
          <a:xfrm>
            <a:off x="468313" y="1773238"/>
            <a:ext cx="8135937" cy="459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7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9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WordArt 2"/>
          <p:cNvSpPr>
            <a:spLocks noChangeArrowheads="1" noChangeShapeType="1" noTextEdit="1"/>
          </p:cNvSpPr>
          <p:nvPr/>
        </p:nvSpPr>
        <p:spPr bwMode="auto">
          <a:xfrm>
            <a:off x="1042988" y="549275"/>
            <a:ext cx="676910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MX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redactar el Acta</a:t>
            </a:r>
          </a:p>
        </p:txBody>
      </p:sp>
      <p:pic>
        <p:nvPicPr>
          <p:cNvPr id="17411" name="Picture 3" descr="pennapennin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1773238"/>
            <a:ext cx="5976937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4" name="WordArt 10"/>
          <p:cNvSpPr>
            <a:spLocks noChangeArrowheads="1" noChangeShapeType="1" noTextEdit="1"/>
          </p:cNvSpPr>
          <p:nvPr/>
        </p:nvSpPr>
        <p:spPr bwMode="auto">
          <a:xfrm>
            <a:off x="468313" y="333375"/>
            <a:ext cx="8424862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MX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primeras profesiones</a:t>
            </a:r>
          </a:p>
        </p:txBody>
      </p:sp>
      <p:pic>
        <p:nvPicPr>
          <p:cNvPr id="18435" name="Picture 12" descr="verbale"/>
          <p:cNvPicPr>
            <a:picLocks noChangeAspect="1" noChangeArrowheads="1"/>
          </p:cNvPicPr>
          <p:nvPr/>
        </p:nvPicPr>
        <p:blipFill>
          <a:blip r:embed="rId3" cstate="print"/>
          <a:srcRect t="59627"/>
          <a:stretch>
            <a:fillRect/>
          </a:stretch>
        </p:blipFill>
        <p:spPr bwMode="auto">
          <a:xfrm>
            <a:off x="250825" y="1700213"/>
            <a:ext cx="8569325" cy="472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3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WordArt 2"/>
          <p:cNvSpPr>
            <a:spLocks noChangeArrowheads="1" noChangeShapeType="1" noTextEdit="1"/>
          </p:cNvSpPr>
          <p:nvPr/>
        </p:nvSpPr>
        <p:spPr bwMode="auto">
          <a:xfrm>
            <a:off x="539750" y="404813"/>
            <a:ext cx="820896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MX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Hijas de María Auxiliadora</a:t>
            </a:r>
          </a:p>
        </p:txBody>
      </p:sp>
      <p:pic>
        <p:nvPicPr>
          <p:cNvPr id="19459" name="Picture 3" descr="d-Bosco2"/>
          <p:cNvPicPr>
            <a:picLocks noChangeAspect="1" noChangeArrowheads="1"/>
          </p:cNvPicPr>
          <p:nvPr/>
        </p:nvPicPr>
        <p:blipFill>
          <a:blip r:embed="rId3" cstate="print">
            <a:lum bright="-36000"/>
          </a:blip>
          <a:srcRect l="1172" t="1553" b="1381"/>
          <a:stretch>
            <a:fillRect/>
          </a:stretch>
        </p:blipFill>
        <p:spPr bwMode="auto">
          <a:xfrm>
            <a:off x="1116013" y="981075"/>
            <a:ext cx="7200900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6" name="WordArt 4"/>
          <p:cNvSpPr>
            <a:spLocks noChangeArrowheads="1" noChangeShapeType="1" noTextEdit="1"/>
          </p:cNvSpPr>
          <p:nvPr/>
        </p:nvSpPr>
        <p:spPr bwMode="auto">
          <a:xfrm>
            <a:off x="971550" y="333375"/>
            <a:ext cx="7272338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MX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votos trienales</a:t>
            </a:r>
          </a:p>
        </p:txBody>
      </p:sp>
      <p:pic>
        <p:nvPicPr>
          <p:cNvPr id="20483" name="Picture 6" descr="verbale 001"/>
          <p:cNvPicPr>
            <a:picLocks noChangeAspect="1" noChangeArrowheads="1"/>
          </p:cNvPicPr>
          <p:nvPr/>
        </p:nvPicPr>
        <p:blipFill>
          <a:blip r:embed="rId3" cstate="print"/>
          <a:srcRect t="3400" b="49744"/>
          <a:stretch>
            <a:fillRect/>
          </a:stretch>
        </p:blipFill>
        <p:spPr bwMode="auto">
          <a:xfrm>
            <a:off x="1116013" y="1628775"/>
            <a:ext cx="7272337" cy="494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WordArt 2"/>
          <p:cNvSpPr>
            <a:spLocks noChangeArrowheads="1" noChangeShapeType="1" noTextEdit="1"/>
          </p:cNvSpPr>
          <p:nvPr/>
        </p:nvSpPr>
        <p:spPr bwMode="auto">
          <a:xfrm>
            <a:off x="323850" y="404813"/>
            <a:ext cx="8208963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MX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997A00"/>
                  </a:prstShdw>
                </a:effectLst>
                <a:latin typeface="Arial Black"/>
              </a:rPr>
              <a:t>luz nueva sobre Mornese</a:t>
            </a:r>
          </a:p>
        </p:txBody>
      </p:sp>
      <p:pic>
        <p:nvPicPr>
          <p:cNvPr id="21507" name="Picture 3" descr="pusta sol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1412875"/>
            <a:ext cx="6626225" cy="497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  <a:ln w="15875" cap="flat" cmpd="sng" algn="ctr">
          <a:solidFill>
            <a:srgbClr val="FFCC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  <a:ln w="15875" cap="flat" cmpd="sng" algn="ctr">
          <a:solidFill>
            <a:srgbClr val="FFCC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</TotalTime>
  <Words>137</Words>
  <Application>Microsoft Office PowerPoint</Application>
  <PresentationFormat>Presentación en pantalla (4:3)</PresentationFormat>
  <Paragraphs>46</Paragraphs>
  <Slides>21</Slides>
  <Notes>21</Notes>
  <HiddenSlides>0</HiddenSlides>
  <MMClips>0</MMClips>
  <ScaleCrop>false</ScaleCrop>
  <HeadingPairs>
    <vt:vector size="6" baseType="variant">
      <vt:variant>
        <vt:lpstr>Fuentes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3" baseType="lpstr">
      <vt:lpstr>Arial</vt:lpstr>
      <vt:lpstr>Struttura predefinita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LEOS GONZALEZ CARLOS ALBERTO</dc:creator>
  <cp:lastModifiedBy>inegi</cp:lastModifiedBy>
  <cp:revision>115</cp:revision>
  <dcterms:created xsi:type="dcterms:W3CDTF">2007-01-06T13:02:29Z</dcterms:created>
  <dcterms:modified xsi:type="dcterms:W3CDTF">2012-04-24T12:52:33Z</dcterms:modified>
</cp:coreProperties>
</file>