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62" r:id="rId7"/>
    <p:sldId id="263" r:id="rId8"/>
    <p:sldId id="260" r:id="rId9"/>
    <p:sldId id="264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66"/>
    <a:srgbClr val="60F2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3703-6A4F-40FC-BFC5-2D874EB3FDE8}" type="datetimeFigureOut">
              <a:rPr lang="es-CO" smtClean="0"/>
              <a:t>30/12/2017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23EB2-5026-447E-904A-F0A1BBE984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1345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3703-6A4F-40FC-BFC5-2D874EB3FDE8}" type="datetimeFigureOut">
              <a:rPr lang="es-CO" smtClean="0"/>
              <a:t>30/12/2017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23EB2-5026-447E-904A-F0A1BBE984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72771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3703-6A4F-40FC-BFC5-2D874EB3FDE8}" type="datetimeFigureOut">
              <a:rPr lang="es-CO" smtClean="0"/>
              <a:t>30/12/2017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23EB2-5026-447E-904A-F0A1BBE984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369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3703-6A4F-40FC-BFC5-2D874EB3FDE8}" type="datetimeFigureOut">
              <a:rPr lang="es-CO" smtClean="0"/>
              <a:t>30/12/2017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23EB2-5026-447E-904A-F0A1BBE984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5032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3703-6A4F-40FC-BFC5-2D874EB3FDE8}" type="datetimeFigureOut">
              <a:rPr lang="es-CO" smtClean="0"/>
              <a:t>30/12/2017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23EB2-5026-447E-904A-F0A1BBE984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7022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3703-6A4F-40FC-BFC5-2D874EB3FDE8}" type="datetimeFigureOut">
              <a:rPr lang="es-CO" smtClean="0"/>
              <a:t>30/12/2017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23EB2-5026-447E-904A-F0A1BBE984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41077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3703-6A4F-40FC-BFC5-2D874EB3FDE8}" type="datetimeFigureOut">
              <a:rPr lang="es-CO" smtClean="0"/>
              <a:t>30/12/2017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23EB2-5026-447E-904A-F0A1BBE984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82876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3703-6A4F-40FC-BFC5-2D874EB3FDE8}" type="datetimeFigureOut">
              <a:rPr lang="es-CO" smtClean="0"/>
              <a:t>30/12/2017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23EB2-5026-447E-904A-F0A1BBE984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5168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3703-6A4F-40FC-BFC5-2D874EB3FDE8}" type="datetimeFigureOut">
              <a:rPr lang="es-CO" smtClean="0"/>
              <a:t>30/12/2017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23EB2-5026-447E-904A-F0A1BBE984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380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3703-6A4F-40FC-BFC5-2D874EB3FDE8}" type="datetimeFigureOut">
              <a:rPr lang="es-CO" smtClean="0"/>
              <a:t>30/12/2017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23EB2-5026-447E-904A-F0A1BBE984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2306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3703-6A4F-40FC-BFC5-2D874EB3FDE8}" type="datetimeFigureOut">
              <a:rPr lang="es-CO" smtClean="0"/>
              <a:t>30/12/2017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23EB2-5026-447E-904A-F0A1BBE984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04589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43703-6A4F-40FC-BFC5-2D874EB3FDE8}" type="datetimeFigureOut">
              <a:rPr lang="es-CO" smtClean="0"/>
              <a:t>30/12/2017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23EB2-5026-447E-904A-F0A1BBE984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4049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11" Type="http://schemas.openxmlformats.org/officeDocument/2006/relationships/image" Target="../media/image14.png"/><Relationship Id="rId5" Type="http://schemas.microsoft.com/office/2007/relationships/hdphoto" Target="../media/hdphoto1.wdp"/><Relationship Id="rId10" Type="http://schemas.microsoft.com/office/2007/relationships/hdphoto" Target="../media/hdphoto2.wdp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29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0" y="39726"/>
            <a:ext cx="12192000" cy="6858000"/>
            <a:chOff x="0" y="0"/>
            <a:chExt cx="12192000" cy="6858000"/>
          </a:xfrm>
        </p:grpSpPr>
        <p:sp>
          <p:nvSpPr>
            <p:cNvPr id="4" name="Rectángulo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" name="Rectángulo 4"/>
            <p:cNvSpPr/>
            <p:nvPr/>
          </p:nvSpPr>
          <p:spPr>
            <a:xfrm>
              <a:off x="0" y="0"/>
              <a:ext cx="12192000" cy="98263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153953" y="97927"/>
            <a:ext cx="11665008" cy="2658628"/>
            <a:chOff x="153953" y="97927"/>
            <a:chExt cx="11665008" cy="2658628"/>
          </a:xfrm>
        </p:grpSpPr>
        <p:sp>
          <p:nvSpPr>
            <p:cNvPr id="6" name="Rectángulo 5"/>
            <p:cNvSpPr/>
            <p:nvPr/>
          </p:nvSpPr>
          <p:spPr>
            <a:xfrm>
              <a:off x="1997121" y="965295"/>
              <a:ext cx="9821840" cy="17912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5000"/>
                </a:lnSpc>
                <a:spcAft>
                  <a:spcPts val="0"/>
                </a:spcAft>
              </a:pPr>
              <a:r>
                <a:rPr lang="es-E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Es una idea fuerza que orienta toda  la acción educativo-pastoral de nuestras Comunidades Educativas, </a:t>
              </a:r>
              <a:r>
                <a:rPr lang="es-ES" sz="24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es punto de comunión en la animación educativo-pastoral de las FMA y los SDB.</a:t>
              </a:r>
              <a:endPara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algn="just">
                <a:lnSpc>
                  <a:spcPct val="115000"/>
                </a:lnSpc>
                <a:spcAft>
                  <a:spcPts val="0"/>
                </a:spcAft>
              </a:pPr>
              <a:r>
                <a:rPr lang="es-ES" sz="2400" b="1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 </a:t>
              </a:r>
              <a:endParaRPr lang="es-CO" sz="2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153953" y="97927"/>
              <a:ext cx="708238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4400" b="1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erlin Sans FB Demi" panose="020E0802020502020306" pitchFamily="34" charset="0"/>
                </a:rPr>
                <a:t>LA PROPUESTA PASTORAL</a:t>
              </a:r>
            </a:p>
          </p:txBody>
        </p:sp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285" y="867368"/>
              <a:ext cx="1495860" cy="1495860"/>
            </a:xfrm>
            <a:prstGeom prst="rect">
              <a:avLst/>
            </a:prstGeom>
          </p:spPr>
        </p:pic>
      </p:grpSp>
      <p:grpSp>
        <p:nvGrpSpPr>
          <p:cNvPr id="15" name="Grupo 14"/>
          <p:cNvGrpSpPr/>
          <p:nvPr/>
        </p:nvGrpSpPr>
        <p:grpSpPr>
          <a:xfrm rot="21004107">
            <a:off x="185796" y="4367959"/>
            <a:ext cx="1869743" cy="2133572"/>
            <a:chOff x="153953" y="2496905"/>
            <a:chExt cx="1869743" cy="2133572"/>
          </a:xfrm>
        </p:grpSpPr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953" y="2496905"/>
              <a:ext cx="1869743" cy="2133572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  <p:sp>
          <p:nvSpPr>
            <p:cNvPr id="12" name="Rectángulo 11"/>
            <p:cNvSpPr/>
            <p:nvPr/>
          </p:nvSpPr>
          <p:spPr>
            <a:xfrm>
              <a:off x="241335" y="2882242"/>
              <a:ext cx="1711046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3600" b="1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Ámbito </a:t>
              </a:r>
            </a:p>
            <a:p>
              <a:pPr algn="ctr"/>
              <a:r>
                <a:rPr lang="es-ES" sz="3600" b="1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Eclesial</a:t>
              </a:r>
            </a:p>
          </p:txBody>
        </p:sp>
      </p:grpSp>
      <p:pic>
        <p:nvPicPr>
          <p:cNvPr id="17" name="Imagen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809" y="3240458"/>
            <a:ext cx="3687923" cy="3687923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54"/>
          <a:stretch/>
        </p:blipFill>
        <p:spPr>
          <a:xfrm rot="20671084">
            <a:off x="478" y="2824517"/>
            <a:ext cx="2680972" cy="947531"/>
          </a:xfrm>
          <a:prstGeom prst="rect">
            <a:avLst/>
          </a:prstGeom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396" y="2264317"/>
            <a:ext cx="4692675" cy="2340601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936" y="4234302"/>
            <a:ext cx="5197837" cy="276135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3913820630"/>
      </p:ext>
    </p:extLst>
  </p:cSld>
  <p:clrMapOvr>
    <a:masterClrMapping/>
  </p:clrMapOvr>
  <p:transition spd="slow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15186" r="6184" b="22000"/>
          <a:stretch/>
        </p:blipFill>
        <p:spPr>
          <a:xfrm>
            <a:off x="0" y="65551"/>
            <a:ext cx="8188657" cy="2006221"/>
          </a:xfrm>
          <a:prstGeom prst="rect">
            <a:avLst/>
          </a:prstGeom>
          <a:effectLst/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3" t="8815" b="17226"/>
          <a:stretch/>
        </p:blipFill>
        <p:spPr>
          <a:xfrm>
            <a:off x="8420669" y="110631"/>
            <a:ext cx="3539319" cy="178785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5" t="21448" r="10312" b="23270"/>
          <a:stretch/>
        </p:blipFill>
        <p:spPr>
          <a:xfrm>
            <a:off x="177420" y="2665195"/>
            <a:ext cx="7383438" cy="1527609"/>
          </a:xfrm>
          <a:prstGeom prst="rect">
            <a:avLst/>
          </a:prstGeom>
        </p:spPr>
      </p:pic>
      <p:grpSp>
        <p:nvGrpSpPr>
          <p:cNvPr id="12" name="Grupo 11"/>
          <p:cNvGrpSpPr/>
          <p:nvPr/>
        </p:nvGrpSpPr>
        <p:grpSpPr>
          <a:xfrm>
            <a:off x="272956" y="4626590"/>
            <a:ext cx="7271950" cy="1637476"/>
            <a:chOff x="272956" y="4626590"/>
            <a:chExt cx="7271950" cy="1637476"/>
          </a:xfrm>
        </p:grpSpPr>
        <p:grpSp>
          <p:nvGrpSpPr>
            <p:cNvPr id="11" name="Grupo 10"/>
            <p:cNvGrpSpPr/>
            <p:nvPr/>
          </p:nvGrpSpPr>
          <p:grpSpPr>
            <a:xfrm>
              <a:off x="272956" y="4842415"/>
              <a:ext cx="1594478" cy="1421651"/>
              <a:chOff x="272956" y="4842415"/>
              <a:chExt cx="1594478" cy="1421651"/>
            </a:xfrm>
          </p:grpSpPr>
          <p:sp>
            <p:nvSpPr>
              <p:cNvPr id="7" name="Elipse 6"/>
              <p:cNvSpPr/>
              <p:nvPr/>
            </p:nvSpPr>
            <p:spPr>
              <a:xfrm>
                <a:off x="272956" y="4842415"/>
                <a:ext cx="1594478" cy="1421651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8" name="Rectángulo 7"/>
              <p:cNvSpPr/>
              <p:nvPr/>
            </p:nvSpPr>
            <p:spPr>
              <a:xfrm>
                <a:off x="540241" y="4953075"/>
                <a:ext cx="1059907" cy="1200329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s-ES" sz="7200" b="1" cap="none" spc="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FE</a:t>
                </a:r>
              </a:p>
            </p:txBody>
          </p:sp>
        </p:grpSp>
        <p:sp>
          <p:nvSpPr>
            <p:cNvPr id="10" name="Llamada con línea 1 9"/>
            <p:cNvSpPr/>
            <p:nvPr/>
          </p:nvSpPr>
          <p:spPr>
            <a:xfrm>
              <a:off x="2331461" y="4626590"/>
              <a:ext cx="5213445" cy="1337481"/>
            </a:xfrm>
            <a:prstGeom prst="borderCallout1">
              <a:avLst>
                <a:gd name="adj1" fmla="val 32042"/>
                <a:gd name="adj2" fmla="val -480"/>
                <a:gd name="adj3" fmla="val 52686"/>
                <a:gd name="adj4" fmla="val -8228"/>
              </a:avLst>
            </a:prstGeom>
            <a:solidFill>
              <a:srgbClr val="92D050"/>
            </a:solidFill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s-CO" sz="2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sz="20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Primer presupuesto para el </a:t>
              </a:r>
              <a:r>
                <a:rPr lang="es-CO" sz="20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discernimiento</a:t>
              </a:r>
              <a:r>
                <a:rPr lang="es-CO" sz="20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sz="20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Nos conduce a </a:t>
              </a:r>
              <a:r>
                <a:rPr lang="es-CO" sz="20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IR AL INTERIOR </a:t>
              </a:r>
              <a:r>
                <a:rPr lang="es-CO" sz="20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(Escucha y Oración).</a:t>
              </a:r>
            </a:p>
            <a:p>
              <a:pPr marL="285750" indent="-285750" algn="ctr">
                <a:buFontTx/>
                <a:buChar char="-"/>
              </a:pPr>
              <a:endParaRPr lang="es-CO" dirty="0"/>
            </a:p>
          </p:txBody>
        </p:sp>
      </p:grp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" t="2166" r="3964" b="6678"/>
          <a:stretch/>
        </p:blipFill>
        <p:spPr>
          <a:xfrm>
            <a:off x="7993811" y="2137323"/>
            <a:ext cx="4116992" cy="4720677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18279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7"/>
          <p:cNvSpPr/>
          <p:nvPr/>
        </p:nvSpPr>
        <p:spPr>
          <a:xfrm>
            <a:off x="214983" y="2553657"/>
            <a:ext cx="7874274" cy="175068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SILUETA DE MARIA NOS RECUERDA QUE MARIA ES MODELO DE DISCERNIMIENTO  Y ACOMPAÑA TODA BUSQUEDA VOCACIONAL.  TAMBIÉN EVOCA EL CAMINO DE PREPARACIÓN HACIA LA JMJ 2019 – PANAMA.</a:t>
            </a:r>
          </a:p>
        </p:txBody>
      </p:sp>
      <p:sp>
        <p:nvSpPr>
          <p:cNvPr id="13" name="Llamada con línea 1 12"/>
          <p:cNvSpPr/>
          <p:nvPr/>
        </p:nvSpPr>
        <p:spPr>
          <a:xfrm>
            <a:off x="1273222" y="4584385"/>
            <a:ext cx="5757796" cy="883694"/>
          </a:xfrm>
          <a:prstGeom prst="borderCallout1">
            <a:avLst>
              <a:gd name="adj1" fmla="val 32042"/>
              <a:gd name="adj2" fmla="val -480"/>
              <a:gd name="adj3" fmla="val 52686"/>
              <a:gd name="adj4" fmla="val -8228"/>
            </a:avLst>
          </a:prstGeom>
          <a:solidFill>
            <a:srgbClr val="0070C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es-CO" dirty="0"/>
          </a:p>
        </p:txBody>
      </p:sp>
      <p:sp>
        <p:nvSpPr>
          <p:cNvPr id="14" name="Rectángulo 13"/>
          <p:cNvSpPr/>
          <p:nvPr/>
        </p:nvSpPr>
        <p:spPr>
          <a:xfrm>
            <a:off x="1802451" y="4608946"/>
            <a:ext cx="468057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48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DISCERNIMIENTO</a:t>
            </a:r>
          </a:p>
        </p:txBody>
      </p:sp>
      <p:sp>
        <p:nvSpPr>
          <p:cNvPr id="11" name="Flecha a la derecha con bandas 10"/>
          <p:cNvSpPr/>
          <p:nvPr/>
        </p:nvSpPr>
        <p:spPr>
          <a:xfrm>
            <a:off x="344755" y="5831200"/>
            <a:ext cx="928467" cy="70588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Rectángulo 14"/>
          <p:cNvSpPr/>
          <p:nvPr/>
        </p:nvSpPr>
        <p:spPr>
          <a:xfrm>
            <a:off x="1273222" y="5593792"/>
            <a:ext cx="622721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 ponerse en actitud de Búsqueda</a:t>
            </a:r>
          </a:p>
          <a:p>
            <a:pPr algn="ctr"/>
            <a:r>
              <a:rPr lang="es-E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del querer de Dios en la propia vida</a:t>
            </a:r>
            <a:r>
              <a:rPr lang="es-E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" t="2166" r="3964" b="6678"/>
          <a:stretch/>
        </p:blipFill>
        <p:spPr>
          <a:xfrm>
            <a:off x="8581429" y="2797791"/>
            <a:ext cx="3540985" cy="406020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3" t="11349" r="8950"/>
          <a:stretch/>
        </p:blipFill>
        <p:spPr>
          <a:xfrm>
            <a:off x="4142739" y="-101493"/>
            <a:ext cx="8161041" cy="252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1365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3" grpId="0" animBg="1"/>
      <p:bldP spid="14" grpId="0"/>
      <p:bldP spid="11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96948"/>
            <a:ext cx="12192000" cy="68580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30" r="6092" b="13443"/>
          <a:stretch/>
        </p:blipFill>
        <p:spPr>
          <a:xfrm>
            <a:off x="2426532" y="0"/>
            <a:ext cx="9843973" cy="2475914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-120647" y="5115553"/>
            <a:ext cx="93253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“No hay vocación que no se ordene a una misi</a:t>
            </a:r>
            <a:r>
              <a:rPr lang="es-E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ón”.</a:t>
            </a:r>
          </a:p>
          <a:p>
            <a:pPr algn="ctr"/>
            <a:r>
              <a:rPr lang="es-ES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 encuentro con Dios nos lleva al encuentro con el hermano y con la cultura y nos tiene que comprometer con la vida y la dignidad de la persona humana.</a:t>
            </a:r>
          </a:p>
        </p:txBody>
      </p:sp>
      <p:grpSp>
        <p:nvGrpSpPr>
          <p:cNvPr id="20" name="Grupo 19"/>
          <p:cNvGrpSpPr/>
          <p:nvPr/>
        </p:nvGrpSpPr>
        <p:grpSpPr>
          <a:xfrm>
            <a:off x="184370" y="2317090"/>
            <a:ext cx="7948906" cy="1465408"/>
            <a:chOff x="184370" y="2317090"/>
            <a:chExt cx="7948906" cy="1465408"/>
          </a:xfrm>
        </p:grpSpPr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370" y="2317090"/>
              <a:ext cx="7948906" cy="1465408"/>
            </a:xfrm>
            <a:prstGeom prst="rect">
              <a:avLst/>
            </a:prstGeom>
          </p:spPr>
        </p:pic>
        <p:sp>
          <p:nvSpPr>
            <p:cNvPr id="5" name="CuadroTexto 4"/>
            <p:cNvSpPr txBox="1"/>
            <p:nvPr/>
          </p:nvSpPr>
          <p:spPr>
            <a:xfrm>
              <a:off x="305017" y="2497444"/>
              <a:ext cx="768123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O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MANO Y PALOMA: HACE ALUSIÓN AL COMPROMISO DEL MJS EN LA CONSTRUCCIÓN DE UNA CULTURA DE PAZ Y EN LA RECONSTRUCCIÓN DEL TEJIDO SOCIAL.</a:t>
              </a:r>
            </a:p>
          </p:txBody>
        </p:sp>
      </p:grpSp>
      <p:grpSp>
        <p:nvGrpSpPr>
          <p:cNvPr id="21" name="Grupo 20"/>
          <p:cNvGrpSpPr/>
          <p:nvPr/>
        </p:nvGrpSpPr>
        <p:grpSpPr>
          <a:xfrm>
            <a:off x="1383231" y="3962852"/>
            <a:ext cx="5392539" cy="1055878"/>
            <a:chOff x="1383231" y="3962852"/>
            <a:chExt cx="5392539" cy="1055878"/>
          </a:xfrm>
        </p:grpSpPr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3231" y="4024597"/>
              <a:ext cx="5392539" cy="994133"/>
            </a:xfrm>
            <a:prstGeom prst="rect">
              <a:avLst/>
            </a:prstGeom>
          </p:spPr>
        </p:pic>
        <p:sp>
          <p:nvSpPr>
            <p:cNvPr id="7" name="Rectángulo 6"/>
            <p:cNvSpPr/>
            <p:nvPr/>
          </p:nvSpPr>
          <p:spPr>
            <a:xfrm>
              <a:off x="1630887" y="3962852"/>
              <a:ext cx="5055872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6000" b="1" cap="none" spc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COMPROMISO</a:t>
              </a:r>
              <a:r>
                <a:rPr lang="es-ES" sz="5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</a:t>
              </a:r>
            </a:p>
          </p:txBody>
        </p:sp>
      </p:grp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" t="2166" r="3964" b="6678"/>
          <a:stretch/>
        </p:blipFill>
        <p:spPr>
          <a:xfrm>
            <a:off x="8516203" y="2514054"/>
            <a:ext cx="3616675" cy="414699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454399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Rectángulo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" name="Rectángulo 4"/>
            <p:cNvSpPr/>
            <p:nvPr/>
          </p:nvSpPr>
          <p:spPr>
            <a:xfrm>
              <a:off x="0" y="0"/>
              <a:ext cx="12192000" cy="9826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25" name="Grupo 24"/>
          <p:cNvGrpSpPr/>
          <p:nvPr/>
        </p:nvGrpSpPr>
        <p:grpSpPr>
          <a:xfrm>
            <a:off x="249140" y="182757"/>
            <a:ext cx="5886628" cy="3454508"/>
            <a:chOff x="154199" y="1105177"/>
            <a:chExt cx="5687185" cy="3484719"/>
          </a:xfrm>
        </p:grpSpPr>
        <p:pic>
          <p:nvPicPr>
            <p:cNvPr id="11" name="Imagen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31"/>
            <a:stretch/>
          </p:blipFill>
          <p:spPr>
            <a:xfrm>
              <a:off x="2374883" y="1201546"/>
              <a:ext cx="3466088" cy="1958132"/>
            </a:xfrm>
            <a:prstGeom prst="round2DiagRect">
              <a:avLst>
                <a:gd name="adj1" fmla="val 50000"/>
                <a:gd name="adj2" fmla="val 15117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grpSp>
          <p:nvGrpSpPr>
            <p:cNvPr id="19" name="Grupo 18"/>
            <p:cNvGrpSpPr/>
            <p:nvPr/>
          </p:nvGrpSpPr>
          <p:grpSpPr>
            <a:xfrm>
              <a:off x="154199" y="1105177"/>
              <a:ext cx="1999265" cy="1702545"/>
              <a:chOff x="9791729" y="-1804070"/>
              <a:chExt cx="1999265" cy="1702545"/>
            </a:xfrm>
          </p:grpSpPr>
          <p:sp>
            <p:nvSpPr>
              <p:cNvPr id="20" name="Pentágono 19"/>
              <p:cNvSpPr/>
              <p:nvPr/>
            </p:nvSpPr>
            <p:spPr>
              <a:xfrm rot="5400000">
                <a:off x="9940089" y="-1952430"/>
                <a:ext cx="1702545" cy="1999265"/>
              </a:xfrm>
              <a:prstGeom prst="homePlate">
                <a:avLst>
                  <a:gd name="adj" fmla="val 30886"/>
                </a:avLst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21" name="Rectángulo 20"/>
              <p:cNvSpPr/>
              <p:nvPr/>
            </p:nvSpPr>
            <p:spPr>
              <a:xfrm>
                <a:off x="9916967" y="-1611847"/>
                <a:ext cx="1789272" cy="1200329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s-ES" sz="3600" b="1" cap="none" spc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Ámbito </a:t>
                </a:r>
              </a:p>
              <a:p>
                <a:pPr algn="ctr"/>
                <a:r>
                  <a:rPr lang="es-ES" sz="3600" b="1" cap="none" spc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Mundial</a:t>
                </a:r>
              </a:p>
            </p:txBody>
          </p:sp>
        </p:grpSp>
        <p:pic>
          <p:nvPicPr>
            <p:cNvPr id="22" name="Imagen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320" y="2914501"/>
              <a:ext cx="1513248" cy="1537461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  <p:sp>
          <p:nvSpPr>
            <p:cNvPr id="23" name="Rectángulo 22"/>
            <p:cNvSpPr/>
            <p:nvPr/>
          </p:nvSpPr>
          <p:spPr>
            <a:xfrm>
              <a:off x="1857408" y="3266457"/>
              <a:ext cx="3983976" cy="132343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4000" b="1" dirty="0">
                  <a:ln w="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Año Internacional</a:t>
              </a:r>
            </a:p>
            <a:p>
              <a:pPr algn="ctr"/>
              <a:r>
                <a:rPr lang="es-ES" sz="4000" b="1" dirty="0">
                  <a:ln w="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de los camélidos</a:t>
              </a:r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6813051" y="225617"/>
            <a:ext cx="5030390" cy="3889612"/>
            <a:chOff x="5304571" y="1051342"/>
            <a:chExt cx="6120625" cy="4742806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695" b="96610" l="2667" r="96000">
                          <a14:foregroundMark x1="34667" y1="24068" x2="34667" y2="24068"/>
                          <a14:foregroundMark x1="36667" y1="19322" x2="36667" y2="19322"/>
                          <a14:foregroundMark x1="25667" y1="26102" x2="25667" y2="26102"/>
                          <a14:foregroundMark x1="43333" y1="15593" x2="43333" y2="15593"/>
                          <a14:foregroundMark x1="33333" y1="15593" x2="33333" y2="15593"/>
                          <a14:foregroundMark x1="28333" y1="21356" x2="28333" y2="21356"/>
                          <a14:foregroundMark x1="27667" y1="17966" x2="27667" y2="17966"/>
                          <a14:foregroundMark x1="25000" y1="22373" x2="25000" y2="22373"/>
                          <a14:foregroundMark x1="24000" y1="26102" x2="24000" y2="26102"/>
                          <a14:foregroundMark x1="22333" y1="28814" x2="22333" y2="28814"/>
                          <a14:foregroundMark x1="23667" y1="33220" x2="23667" y2="33220"/>
                          <a14:foregroundMark x1="23000" y1="41017" x2="23000" y2="41017"/>
                          <a14:foregroundMark x1="23667" y1="45085" x2="23667" y2="45085"/>
                          <a14:foregroundMark x1="24000" y1="48814" x2="24000" y2="48814"/>
                          <a14:foregroundMark x1="24000" y1="51864" x2="24000" y2="51864"/>
                          <a14:foregroundMark x1="26000" y1="55593" x2="26000" y2="55593"/>
                          <a14:foregroundMark x1="30333" y1="64068" x2="30333" y2="64068"/>
                          <a14:foregroundMark x1="30000" y1="68136" x2="30000" y2="68136"/>
                          <a14:foregroundMark x1="40667" y1="74576" x2="40667" y2="74576"/>
                          <a14:foregroundMark x1="46667" y1="78305" x2="46667" y2="78305"/>
                          <a14:foregroundMark x1="55333" y1="81356" x2="55333" y2="81356"/>
                          <a14:foregroundMark x1="61333" y1="81356" x2="61333" y2="81356"/>
                          <a14:foregroundMark x1="65333" y1="82034" x2="65333" y2="82034"/>
                          <a14:foregroundMark x1="74000" y1="79661" x2="74000" y2="79661"/>
                          <a14:foregroundMark x1="81667" y1="73220" x2="81667" y2="73220"/>
                          <a14:foregroundMark x1="87333" y1="68475" x2="87333" y2="68475"/>
                          <a14:foregroundMark x1="91667" y1="60000" x2="91667" y2="60000"/>
                          <a14:foregroundMark x1="93333" y1="53898" x2="93333" y2="53898"/>
                          <a14:foregroundMark x1="96333" y1="38983" x2="96333" y2="38983"/>
                          <a14:foregroundMark x1="70000" y1="5763" x2="70000" y2="5763"/>
                          <a14:foregroundMark x1="61667" y1="1695" x2="61667" y2="1695"/>
                          <a14:foregroundMark x1="41333" y1="59322" x2="41333" y2="59322"/>
                          <a14:foregroundMark x1="42000" y1="53898" x2="42000" y2="53898"/>
                          <a14:foregroundMark x1="20000" y1="47797" x2="20000" y2="47797"/>
                          <a14:foregroundMark x1="20333" y1="50508" x2="20333" y2="50508"/>
                          <a14:foregroundMark x1="22000" y1="54576" x2="22000" y2="54576"/>
                          <a14:foregroundMark x1="13000" y1="8475" x2="13000" y2="8475"/>
                          <a14:foregroundMark x1="14000" y1="13898" x2="14000" y2="13898"/>
                          <a14:foregroundMark x1="16333" y1="21356" x2="16333" y2="21356"/>
                          <a14:foregroundMark x1="16000" y1="27458" x2="16000" y2="27458"/>
                          <a14:foregroundMark x1="15667" y1="41356" x2="15667" y2="41356"/>
                          <a14:foregroundMark x1="15000" y1="50847" x2="15000" y2="50847"/>
                          <a14:foregroundMark x1="15667" y1="46102" x2="15667" y2="46102"/>
                          <a14:foregroundMark x1="5333" y1="46780" x2="5333" y2="46780"/>
                          <a14:foregroundMark x1="15667" y1="67458" x2="15667" y2="67458"/>
                          <a14:foregroundMark x1="14333" y1="61695" x2="14333" y2="61695"/>
                          <a14:foregroundMark x1="14333" y1="74576" x2="14333" y2="74576"/>
                          <a14:foregroundMark x1="16000" y1="86441" x2="16000" y2="86441"/>
                          <a14:foregroundMark x1="6000" y1="94915" x2="6000" y2="94915"/>
                          <a14:foregroundMark x1="44333" y1="87119" x2="44333" y2="87119"/>
                          <a14:foregroundMark x1="50667" y1="86441" x2="50667" y2="86441"/>
                          <a14:foregroundMark x1="63333" y1="86441" x2="63333" y2="86441"/>
                          <a14:foregroundMark x1="74000" y1="86441" x2="74000" y2="86441"/>
                          <a14:foregroundMark x1="2667" y1="60678" x2="2667" y2="60678"/>
                          <a14:foregroundMark x1="4333" y1="14237" x2="4333" y2="14237"/>
                          <a14:foregroundMark x1="73000" y1="96610" x2="73000" y2="96610"/>
                          <a14:backgroundMark x1="22333" y1="6780" x2="22333" y2="6780"/>
                          <a14:backgroundMark x1="29667" y1="3390" x2="29667" y2="3390"/>
                          <a14:backgroundMark x1="37000" y1="5424" x2="37000" y2="5424"/>
                          <a14:backgroundMark x1="92333" y1="3051" x2="92333" y2="3051"/>
                          <a14:backgroundMark x1="96000" y1="8136" x2="96000" y2="8136"/>
                          <a14:backgroundMark x1="98333" y1="15593" x2="98333" y2="15593"/>
                          <a14:backgroundMark x1="97667" y1="23729" x2="97667" y2="23729"/>
                          <a14:backgroundMark x1="96000" y1="70508" x2="96000" y2="70508"/>
                          <a14:backgroundMark x1="96333" y1="79322" x2="96333" y2="79322"/>
                          <a14:backgroundMark x1="97333" y1="87797" x2="97333" y2="88814"/>
                          <a14:backgroundMark x1="15667" y1="7458" x2="15667" y2="7458"/>
                          <a14:backgroundMark x1="10000" y1="39322" x2="10000" y2="39322"/>
                          <a14:backgroundMark x1="73667" y1="90508" x2="73667" y2="90508"/>
                          <a14:backgroundMark x1="74000" y1="94237" x2="74000" y2="9423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32095" y="3342138"/>
              <a:ext cx="2493569" cy="2452010"/>
            </a:xfrm>
            <a:prstGeom prst="rect">
              <a:avLst/>
            </a:prstGeom>
            <a:effectLst>
              <a:outerShdw blurRad="889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4571" y="1051342"/>
              <a:ext cx="3305175" cy="2219325"/>
            </a:xfrm>
            <a:prstGeom prst="rect">
              <a:avLst/>
            </a:prstGeom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01" r="17799"/>
            <a:stretch/>
          </p:blipFill>
          <p:spPr>
            <a:xfrm>
              <a:off x="8422689" y="1051342"/>
              <a:ext cx="3002507" cy="2222093"/>
            </a:xfrm>
            <a:prstGeom prst="rect">
              <a:avLst/>
            </a:prstGeom>
          </p:spPr>
        </p:pic>
        <p:pic>
          <p:nvPicPr>
            <p:cNvPr id="12" name="Imagen 11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61" r="17463"/>
            <a:stretch/>
          </p:blipFill>
          <p:spPr>
            <a:xfrm>
              <a:off x="5326338" y="3270667"/>
              <a:ext cx="3074584" cy="2312842"/>
            </a:xfrm>
            <a:prstGeom prst="rect">
              <a:avLst/>
            </a:prstGeom>
          </p:spPr>
        </p:pic>
      </p:grpSp>
      <p:sp>
        <p:nvSpPr>
          <p:cNvPr id="14" name="Rectángulo 13"/>
          <p:cNvSpPr/>
          <p:nvPr/>
        </p:nvSpPr>
        <p:spPr>
          <a:xfrm>
            <a:off x="6350451" y="4251452"/>
            <a:ext cx="58415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23 de Abril se cumple el 25 aniversario de la muerte de César Chávez.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4 de Abril se cumple el 50 aniversario del asesinato de Martin Luther </a:t>
            </a:r>
            <a:r>
              <a:rPr lang="es-CO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</a:t>
            </a: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18 de Julio se cumplen 100 años del nacimiento de Nelson Mandela.</a:t>
            </a:r>
          </a:p>
        </p:txBody>
      </p:sp>
      <p:grpSp>
        <p:nvGrpSpPr>
          <p:cNvPr id="31" name="Grupo 30"/>
          <p:cNvGrpSpPr/>
          <p:nvPr/>
        </p:nvGrpSpPr>
        <p:grpSpPr>
          <a:xfrm>
            <a:off x="-518276" y="3731576"/>
            <a:ext cx="7094923" cy="3126424"/>
            <a:chOff x="-518276" y="3731576"/>
            <a:chExt cx="7094923" cy="3126424"/>
          </a:xfrm>
        </p:grpSpPr>
        <p:pic>
          <p:nvPicPr>
            <p:cNvPr id="15" name="Imagen 14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4847" b="95706" l="45606" r="94062">
                          <a14:foregroundMark x1="62945" y1="26994" x2="62945" y2="26994"/>
                          <a14:foregroundMark x1="66983" y1="25460" x2="66983" y2="25460"/>
                          <a14:foregroundMark x1="73159" y1="94172" x2="73159" y2="94172"/>
                          <a14:foregroundMark x1="76722" y1="95706" x2="76722" y2="95706"/>
                          <a14:foregroundMark x1="45606" y1="89877" x2="45606" y2="89877"/>
                          <a14:foregroundMark x1="71021" y1="69632" x2="71021" y2="6963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55" t="22730"/>
            <a:stretch/>
          </p:blipFill>
          <p:spPr>
            <a:xfrm>
              <a:off x="3566307" y="3791871"/>
              <a:ext cx="3010340" cy="3066129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  <p:pic>
          <p:nvPicPr>
            <p:cNvPr id="16" name="Imagen 15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362"/>
            <a:stretch/>
          </p:blipFill>
          <p:spPr>
            <a:xfrm>
              <a:off x="-518276" y="3731576"/>
              <a:ext cx="2211212" cy="3126424"/>
            </a:xfrm>
            <a:prstGeom prst="rect">
              <a:avLst/>
            </a:prstGeom>
          </p:spPr>
        </p:pic>
        <p:sp>
          <p:nvSpPr>
            <p:cNvPr id="35" name="Rectángulo 34"/>
            <p:cNvSpPr/>
            <p:nvPr/>
          </p:nvSpPr>
          <p:spPr>
            <a:xfrm>
              <a:off x="1457503" y="4874074"/>
              <a:ext cx="2616421" cy="132343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4000" b="1" dirty="0">
                  <a:ln w="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Mundial de</a:t>
              </a:r>
            </a:p>
            <a:p>
              <a:pPr algn="ctr"/>
              <a:r>
                <a:rPr lang="es-ES" sz="4000" b="1" dirty="0">
                  <a:ln w="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Fútbol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6154904"/>
      </p:ext>
    </p:extLst>
  </p:cSld>
  <p:clrMapOvr>
    <a:masterClrMapping/>
  </p:clrMapOvr>
  <p:transition spd="slow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Rectángulo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6" name="Rectángulo 5"/>
            <p:cNvSpPr/>
            <p:nvPr/>
          </p:nvSpPr>
          <p:spPr>
            <a:xfrm>
              <a:off x="0" y="0"/>
              <a:ext cx="12192000" cy="98263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4826526" y="3891568"/>
            <a:ext cx="6541705" cy="2327538"/>
            <a:chOff x="5256119" y="4032319"/>
            <a:chExt cx="6541705" cy="2327538"/>
          </a:xfrm>
        </p:grpSpPr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4633" y="4032319"/>
              <a:ext cx="4073191" cy="2327538"/>
            </a:xfrm>
            <a:prstGeom prst="round2DiagRect">
              <a:avLst>
                <a:gd name="adj1" fmla="val 50000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2" name="Pentágono 11"/>
            <p:cNvSpPr/>
            <p:nvPr/>
          </p:nvSpPr>
          <p:spPr>
            <a:xfrm rot="4978330">
              <a:off x="5389184" y="4374888"/>
              <a:ext cx="1807095" cy="1999265"/>
            </a:xfrm>
            <a:prstGeom prst="homePlate">
              <a:avLst>
                <a:gd name="adj" fmla="val 30886"/>
              </a:avLst>
            </a:prstGeom>
            <a:solidFill>
              <a:srgbClr val="FFC00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3" name="Rectángulo 12"/>
            <p:cNvSpPr/>
            <p:nvPr/>
          </p:nvSpPr>
          <p:spPr>
            <a:xfrm rot="21177182">
              <a:off x="5256119" y="4579328"/>
              <a:ext cx="2004075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3600" b="1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En </a:t>
              </a:r>
            </a:p>
            <a:p>
              <a:pPr algn="ctr"/>
              <a:r>
                <a:rPr lang="es-E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Colombia</a:t>
              </a:r>
              <a:endParaRPr lang="es-ES" sz="3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15" name="Imagen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395" y="520991"/>
            <a:ext cx="5012984" cy="2731684"/>
          </a:xfrm>
          <a:prstGeom prst="round2DiagRect">
            <a:avLst>
              <a:gd name="adj1" fmla="val 5000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58"/>
          <a:stretch/>
        </p:blipFill>
        <p:spPr>
          <a:xfrm>
            <a:off x="8414034" y="42665"/>
            <a:ext cx="3637115" cy="1746914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grpSp>
        <p:nvGrpSpPr>
          <p:cNvPr id="19" name="Grupo 18"/>
          <p:cNvGrpSpPr/>
          <p:nvPr/>
        </p:nvGrpSpPr>
        <p:grpSpPr>
          <a:xfrm>
            <a:off x="486437" y="1233446"/>
            <a:ext cx="1999265" cy="1702545"/>
            <a:chOff x="500085" y="1233446"/>
            <a:chExt cx="1999265" cy="1702545"/>
          </a:xfrm>
        </p:grpSpPr>
        <p:sp>
          <p:nvSpPr>
            <p:cNvPr id="17" name="Pentágono 16"/>
            <p:cNvSpPr/>
            <p:nvPr/>
          </p:nvSpPr>
          <p:spPr>
            <a:xfrm rot="5400000">
              <a:off x="648445" y="1085086"/>
              <a:ext cx="1702545" cy="1999265"/>
            </a:xfrm>
            <a:prstGeom prst="homePlate">
              <a:avLst>
                <a:gd name="adj" fmla="val 30886"/>
              </a:avLst>
            </a:prstGeom>
            <a:solidFill>
              <a:srgbClr val="FFC00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8" name="Rectángulo 17"/>
            <p:cNvSpPr/>
            <p:nvPr/>
          </p:nvSpPr>
          <p:spPr>
            <a:xfrm>
              <a:off x="500085" y="1320797"/>
              <a:ext cx="1999265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3600" b="1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Ámbito </a:t>
              </a:r>
            </a:p>
            <a:p>
              <a:pPr algn="ctr"/>
              <a:r>
                <a:rPr lang="es-ES" sz="3600" b="1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Salesiano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9301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Rectángulo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" name="Rectángulo 4"/>
            <p:cNvSpPr/>
            <p:nvPr/>
          </p:nvSpPr>
          <p:spPr>
            <a:xfrm>
              <a:off x="0" y="0"/>
              <a:ext cx="12192000" cy="98263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19" name="Grupo 18"/>
          <p:cNvGrpSpPr/>
          <p:nvPr/>
        </p:nvGrpSpPr>
        <p:grpSpPr>
          <a:xfrm rot="614069">
            <a:off x="9564080" y="1288482"/>
            <a:ext cx="1998626" cy="2133572"/>
            <a:chOff x="153954" y="2496905"/>
            <a:chExt cx="1998626" cy="2133572"/>
          </a:xfrm>
        </p:grpSpPr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954" y="2496905"/>
              <a:ext cx="1998626" cy="2133572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  <p:sp>
          <p:nvSpPr>
            <p:cNvPr id="21" name="Rectángulo 20"/>
            <p:cNvSpPr/>
            <p:nvPr/>
          </p:nvSpPr>
          <p:spPr>
            <a:xfrm>
              <a:off x="227360" y="2882242"/>
              <a:ext cx="1739002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3600" b="1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Reto</a:t>
              </a:r>
            </a:p>
            <a:p>
              <a:pPr algn="ctr"/>
              <a:r>
                <a:rPr lang="es-ES" sz="36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pastoral</a:t>
              </a:r>
              <a:endParaRPr lang="es-ES" sz="3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3" t="1976" r="9723" b="17201"/>
          <a:stretch/>
        </p:blipFill>
        <p:spPr>
          <a:xfrm>
            <a:off x="279618" y="573205"/>
            <a:ext cx="8927335" cy="3068665"/>
          </a:xfrm>
          <a:prstGeom prst="round2DiagRect">
            <a:avLst>
              <a:gd name="adj1" fmla="val 50000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Rectángulo 21"/>
          <p:cNvSpPr/>
          <p:nvPr/>
        </p:nvSpPr>
        <p:spPr>
          <a:xfrm>
            <a:off x="279618" y="3787131"/>
            <a:ext cx="1120501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O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anose="03010101010101010101" pitchFamily="66" charset="0"/>
              </a:rPr>
              <a:t>“Si</a:t>
            </a:r>
            <a:r>
              <a:rPr lang="es-CO" sz="2800" b="1" i="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anose="03010101010101010101" pitchFamily="66" charset="0"/>
              </a:rPr>
              <a:t> regresara a Colombia, me gustaría que el lema al menos fuese: “DEMOS EL SEGUNDO PASO”… a la Reconciliación y la PAZ.</a:t>
            </a:r>
            <a:endParaRPr lang="es-CO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anose="03010101010101010101" pitchFamily="66" charset="0"/>
            </a:endParaRP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724" y="5736137"/>
            <a:ext cx="3746079" cy="91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683199"/>
      </p:ext>
    </p:extLst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110" y="0"/>
            <a:ext cx="5854890" cy="7163857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9" r="7546"/>
          <a:stretch/>
        </p:blipFill>
        <p:spPr>
          <a:xfrm>
            <a:off x="0" y="0"/>
            <a:ext cx="6337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585128"/>
      </p:ext>
    </p:extLst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008" y="0"/>
            <a:ext cx="57864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803569"/>
      </p:ext>
    </p:extLst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94"/>
          <a:stretch/>
        </p:blipFill>
        <p:spPr>
          <a:xfrm>
            <a:off x="3879152" y="-177421"/>
            <a:ext cx="8537355" cy="277065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8" r="31672"/>
          <a:stretch/>
        </p:blipFill>
        <p:spPr>
          <a:xfrm>
            <a:off x="224507" y="2114198"/>
            <a:ext cx="7718490" cy="474380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" t="2166" r="3964" b="6678"/>
          <a:stretch/>
        </p:blipFill>
        <p:spPr>
          <a:xfrm>
            <a:off x="8297840" y="2645306"/>
            <a:ext cx="3673970" cy="421269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814500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3" t="10980" r="7237" b="10515"/>
          <a:stretch/>
        </p:blipFill>
        <p:spPr>
          <a:xfrm>
            <a:off x="54591" y="81886"/>
            <a:ext cx="8215952" cy="195162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032" y="2032876"/>
            <a:ext cx="8507885" cy="2430581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0" r="9821"/>
          <a:stretch/>
        </p:blipFill>
        <p:spPr>
          <a:xfrm>
            <a:off x="-165397" y="4462817"/>
            <a:ext cx="8613362" cy="235770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" t="2166" r="3964" b="6678"/>
          <a:stretch/>
        </p:blipFill>
        <p:spPr>
          <a:xfrm>
            <a:off x="8114695" y="1368190"/>
            <a:ext cx="3963574" cy="454476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68121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15186" r="6184" b="22000"/>
          <a:stretch/>
        </p:blipFill>
        <p:spPr>
          <a:xfrm>
            <a:off x="0" y="65551"/>
            <a:ext cx="8188657" cy="2006221"/>
          </a:xfrm>
          <a:prstGeom prst="rect">
            <a:avLst/>
          </a:prstGeom>
          <a:effectLst/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30" r="6092" b="13443"/>
          <a:stretch/>
        </p:blipFill>
        <p:spPr>
          <a:xfrm>
            <a:off x="-209127" y="4819167"/>
            <a:ext cx="8356356" cy="210175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3" t="8815" b="17226"/>
          <a:stretch/>
        </p:blipFill>
        <p:spPr>
          <a:xfrm>
            <a:off x="8420669" y="110631"/>
            <a:ext cx="3539319" cy="178785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" t="2166" r="3964" b="6678"/>
          <a:stretch/>
        </p:blipFill>
        <p:spPr>
          <a:xfrm>
            <a:off x="8147229" y="2137323"/>
            <a:ext cx="3963574" cy="454476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3" t="11349" r="8950"/>
          <a:stretch/>
        </p:blipFill>
        <p:spPr>
          <a:xfrm>
            <a:off x="31224" y="2279175"/>
            <a:ext cx="8011441" cy="273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9865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1226</TotalTime>
  <Words>261</Words>
  <Application>Microsoft Office PowerPoint</Application>
  <PresentationFormat>Panorámica</PresentationFormat>
  <Paragraphs>33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Arial</vt:lpstr>
      <vt:lpstr>Berlin Sans FB Demi</vt:lpstr>
      <vt:lpstr>Calibri</vt:lpstr>
      <vt:lpstr>Calibri Light</vt:lpstr>
      <vt:lpstr>Lucida Handwriting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Lenovo</dc:creator>
  <cp:lastModifiedBy>PERSONAL</cp:lastModifiedBy>
  <cp:revision>40</cp:revision>
  <dcterms:created xsi:type="dcterms:W3CDTF">2017-11-05T00:16:18Z</dcterms:created>
  <dcterms:modified xsi:type="dcterms:W3CDTF">2017-12-30T21:12:11Z</dcterms:modified>
</cp:coreProperties>
</file>