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60" r:id="rId4"/>
    <p:sldId id="259" r:id="rId5"/>
    <p:sldId id="258" r:id="rId6"/>
    <p:sldId id="262" r:id="rId7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0F35"/>
    <a:srgbClr val="DB18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00DDA-BC8B-45C0-BFEF-4B7CB12A342E}" type="datetimeFigureOut">
              <a:rPr lang="es-CO" smtClean="0"/>
              <a:t>09/01/2018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9AB58-21FE-44A5-9B68-39C0D1B4B1D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3975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00DDA-BC8B-45C0-BFEF-4B7CB12A342E}" type="datetimeFigureOut">
              <a:rPr lang="es-CO" smtClean="0"/>
              <a:t>09/01/2018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9AB58-21FE-44A5-9B68-39C0D1B4B1D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67600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00DDA-BC8B-45C0-BFEF-4B7CB12A342E}" type="datetimeFigureOut">
              <a:rPr lang="es-CO" smtClean="0"/>
              <a:t>09/01/2018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9AB58-21FE-44A5-9B68-39C0D1B4B1D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62846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00DDA-BC8B-45C0-BFEF-4B7CB12A342E}" type="datetimeFigureOut">
              <a:rPr lang="es-CO" smtClean="0"/>
              <a:t>09/01/2018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9AB58-21FE-44A5-9B68-39C0D1B4B1D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25267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00DDA-BC8B-45C0-BFEF-4B7CB12A342E}" type="datetimeFigureOut">
              <a:rPr lang="es-CO" smtClean="0"/>
              <a:t>09/01/2018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9AB58-21FE-44A5-9B68-39C0D1B4B1D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24477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00DDA-BC8B-45C0-BFEF-4B7CB12A342E}" type="datetimeFigureOut">
              <a:rPr lang="es-CO" smtClean="0"/>
              <a:t>09/01/2018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9AB58-21FE-44A5-9B68-39C0D1B4B1D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48881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00DDA-BC8B-45C0-BFEF-4B7CB12A342E}" type="datetimeFigureOut">
              <a:rPr lang="es-CO" smtClean="0"/>
              <a:t>09/01/2018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9AB58-21FE-44A5-9B68-39C0D1B4B1D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1961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00DDA-BC8B-45C0-BFEF-4B7CB12A342E}" type="datetimeFigureOut">
              <a:rPr lang="es-CO" smtClean="0"/>
              <a:t>09/01/2018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9AB58-21FE-44A5-9B68-39C0D1B4B1D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5315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00DDA-BC8B-45C0-BFEF-4B7CB12A342E}" type="datetimeFigureOut">
              <a:rPr lang="es-CO" smtClean="0"/>
              <a:t>09/01/2018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9AB58-21FE-44A5-9B68-39C0D1B4B1D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429118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00DDA-BC8B-45C0-BFEF-4B7CB12A342E}" type="datetimeFigureOut">
              <a:rPr lang="es-CO" smtClean="0"/>
              <a:t>09/01/2018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9AB58-21FE-44A5-9B68-39C0D1B4B1D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04724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00DDA-BC8B-45C0-BFEF-4B7CB12A342E}" type="datetimeFigureOut">
              <a:rPr lang="es-CO" smtClean="0"/>
              <a:t>09/01/2018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9AB58-21FE-44A5-9B68-39C0D1B4B1D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44027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400DDA-BC8B-45C0-BFEF-4B7CB12A342E}" type="datetimeFigureOut">
              <a:rPr lang="es-CO" smtClean="0"/>
              <a:t>09/01/2018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9AB58-21FE-44A5-9B68-39C0D1B4B1D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38222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11.png"/><Relationship Id="rId5" Type="http://schemas.openxmlformats.org/officeDocument/2006/relationships/image" Target="../media/image6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jpeg"/><Relationship Id="rId9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9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8.png"/><Relationship Id="rId11" Type="http://schemas.openxmlformats.org/officeDocument/2006/relationships/image" Target="../media/image26.png"/><Relationship Id="rId5" Type="http://schemas.openxmlformats.org/officeDocument/2006/relationships/image" Target="../media/image17.png"/><Relationship Id="rId10" Type="http://schemas.openxmlformats.org/officeDocument/2006/relationships/image" Target="../media/image25.png"/><Relationship Id="rId4" Type="http://schemas.openxmlformats.org/officeDocument/2006/relationships/image" Target="../media/image16.jpeg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5.png"/><Relationship Id="rId5" Type="http://schemas.openxmlformats.org/officeDocument/2006/relationships/image" Target="../media/image18.png"/><Relationship Id="rId10" Type="http://schemas.openxmlformats.org/officeDocument/2006/relationships/image" Target="../media/image29.png"/><Relationship Id="rId4" Type="http://schemas.openxmlformats.org/officeDocument/2006/relationships/image" Target="../media/image17.png"/><Relationship Id="rId9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16.jpeg"/><Relationship Id="rId7" Type="http://schemas.openxmlformats.org/officeDocument/2006/relationships/image" Target="../media/image3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/>
          <p:cNvPicPr>
            <a:picLocks noChangeAspect="1"/>
          </p:cNvPicPr>
          <p:nvPr/>
        </p:nvPicPr>
        <p:blipFill rotWithShape="1">
          <a:blip r:embed="rId2"/>
          <a:srcRect t="1546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613791" y="1809172"/>
            <a:ext cx="441018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6000" b="1" cap="none" spc="0" dirty="0" err="1">
                <a:ln w="3175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erlin Sans FB Demi" panose="020E0802020502020306" pitchFamily="34" charset="0"/>
              </a:rPr>
              <a:t>Bienvenid@s</a:t>
            </a:r>
            <a:endParaRPr lang="es-ES" sz="6000" b="1" cap="none" spc="0" dirty="0">
              <a:ln w="3175">
                <a:solidFill>
                  <a:schemeClr val="tx1"/>
                </a:solidFill>
                <a:prstDash val="solid"/>
              </a:ln>
              <a:solidFill>
                <a:srgbClr val="00B0F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967408" y="3087092"/>
            <a:ext cx="653332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b="1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erlin Sans FB Demi" panose="020E0802020502020306" pitchFamily="34" charset="0"/>
              </a:rPr>
              <a:t>a</a:t>
            </a:r>
            <a:r>
              <a:rPr lang="es-ES" sz="5400" b="1" cap="none" spc="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erlin Sans FB Demi" panose="020E0802020502020306" pitchFamily="34" charset="0"/>
              </a:rPr>
              <a:t> nuestro reto pastoral 2018</a:t>
            </a:r>
          </a:p>
        </p:txBody>
      </p:sp>
      <p:pic>
        <p:nvPicPr>
          <p:cNvPr id="10" name="Imagen 9" descr="C:\Users\PERSONAL\Downloads\# Vamos que vamos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3681" y="2317004"/>
            <a:ext cx="4758963" cy="30850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4193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esultado de image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580" y="269403"/>
            <a:ext cx="11361750" cy="6203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ángulo 5"/>
          <p:cNvSpPr/>
          <p:nvPr/>
        </p:nvSpPr>
        <p:spPr>
          <a:xfrm>
            <a:off x="8976614" y="2116785"/>
            <a:ext cx="2575393" cy="382362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" name="Imagen 3" descr="C:\Users\PERSONAL\Downloads\# Vamos que vamos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72" y="75104"/>
            <a:ext cx="3791555" cy="1749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8" name="Picture 4" descr="Resultado de imagen para huellas verdes 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321" y="2259148"/>
            <a:ext cx="834067" cy="109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adroTexto 4"/>
          <p:cNvSpPr txBox="1"/>
          <p:nvPr/>
        </p:nvSpPr>
        <p:spPr>
          <a:xfrm>
            <a:off x="9979188" y="3915641"/>
            <a:ext cx="1683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800" dirty="0">
                <a:solidFill>
                  <a:srgbClr val="FF0000"/>
                </a:solidFill>
                <a:latin typeface="Berlin Sans FB Demi" panose="020E0802020502020306" pitchFamily="34" charset="0"/>
              </a:rPr>
              <a:t>OSADÍA</a:t>
            </a:r>
          </a:p>
        </p:txBody>
      </p:sp>
      <p:pic>
        <p:nvPicPr>
          <p:cNvPr id="8" name="Picture 4" descr="Resultado de imagen para huellas verdes pn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6867" y="3352798"/>
            <a:ext cx="834067" cy="1093650"/>
          </a:xfrm>
          <a:prstGeom prst="rect">
            <a:avLst/>
          </a:prstGeom>
          <a:noFill/>
        </p:spPr>
      </p:pic>
      <p:sp>
        <p:nvSpPr>
          <p:cNvPr id="9" name="CuadroTexto 8"/>
          <p:cNvSpPr txBox="1"/>
          <p:nvPr/>
        </p:nvSpPr>
        <p:spPr>
          <a:xfrm>
            <a:off x="10018642" y="2805973"/>
            <a:ext cx="1683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800" dirty="0">
                <a:solidFill>
                  <a:schemeClr val="accent6"/>
                </a:solidFill>
                <a:latin typeface="Berlin Sans FB Demi" panose="020E0802020502020306" pitchFamily="34" charset="0"/>
              </a:rPr>
              <a:t>FUERZA</a:t>
            </a:r>
          </a:p>
        </p:txBody>
      </p:sp>
      <p:pic>
        <p:nvPicPr>
          <p:cNvPr id="10" name="Picture 4" descr="Resultado de imagen para huellas verdes pn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5301" y="4505070"/>
            <a:ext cx="834067" cy="1093650"/>
          </a:xfrm>
          <a:prstGeom prst="rect">
            <a:avLst/>
          </a:prstGeom>
          <a:noFill/>
        </p:spPr>
      </p:pic>
      <p:sp>
        <p:nvSpPr>
          <p:cNvPr id="11" name="CuadroTexto 10"/>
          <p:cNvSpPr txBox="1"/>
          <p:nvPr/>
        </p:nvSpPr>
        <p:spPr>
          <a:xfrm>
            <a:off x="10018642" y="5051895"/>
            <a:ext cx="1683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800" dirty="0">
                <a:solidFill>
                  <a:srgbClr val="FFFF00"/>
                </a:solidFill>
                <a:latin typeface="Berlin Sans FB Demi" panose="020E0802020502020306" pitchFamily="34" charset="0"/>
              </a:rPr>
              <a:t>FE</a:t>
            </a:r>
          </a:p>
        </p:txBody>
      </p:sp>
      <p:pic>
        <p:nvPicPr>
          <p:cNvPr id="13" name="Picture 2" descr="Imagen relacionada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99" t="73656" r="37451"/>
          <a:stretch/>
        </p:blipFill>
        <p:spPr bwMode="auto">
          <a:xfrm>
            <a:off x="7547032" y="5794843"/>
            <a:ext cx="595820" cy="6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Imagen relacionada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5" t="48940" r="13312" b="25230"/>
          <a:stretch/>
        </p:blipFill>
        <p:spPr bwMode="auto">
          <a:xfrm>
            <a:off x="3716954" y="5775068"/>
            <a:ext cx="598819" cy="626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Imagen relacionada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11" t="48621" r="36959" b="24409"/>
          <a:stretch/>
        </p:blipFill>
        <p:spPr bwMode="auto">
          <a:xfrm>
            <a:off x="5533837" y="5775068"/>
            <a:ext cx="668181" cy="697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Imagen relacionada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99" t="73656" r="37451"/>
          <a:stretch/>
        </p:blipFill>
        <p:spPr bwMode="auto">
          <a:xfrm flipH="1">
            <a:off x="6499926" y="4590646"/>
            <a:ext cx="682751" cy="562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magen relacionada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99" t="73656" r="37451"/>
          <a:stretch/>
        </p:blipFill>
        <p:spPr bwMode="auto">
          <a:xfrm>
            <a:off x="8237814" y="4505070"/>
            <a:ext cx="453878" cy="562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Imagen relacionada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99" t="73656" r="37451"/>
          <a:stretch/>
        </p:blipFill>
        <p:spPr bwMode="auto">
          <a:xfrm flipH="1">
            <a:off x="7945274" y="3634552"/>
            <a:ext cx="416848" cy="562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Imagen relacionada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99" t="73656" r="37451"/>
          <a:stretch/>
        </p:blipFill>
        <p:spPr bwMode="auto">
          <a:xfrm>
            <a:off x="7027287" y="3252375"/>
            <a:ext cx="453878" cy="562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Imagen relacionada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99" t="73656" r="37451"/>
          <a:stretch/>
        </p:blipFill>
        <p:spPr bwMode="auto">
          <a:xfrm flipH="1">
            <a:off x="6202018" y="3029220"/>
            <a:ext cx="416848" cy="562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Imagen relacionada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11" t="48621" r="36959" b="24409"/>
          <a:stretch/>
        </p:blipFill>
        <p:spPr bwMode="auto">
          <a:xfrm flipH="1">
            <a:off x="6323809" y="5199556"/>
            <a:ext cx="705099" cy="697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Imagen relacionada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11" t="48621" r="36959" b="24409"/>
          <a:stretch/>
        </p:blipFill>
        <p:spPr bwMode="auto">
          <a:xfrm>
            <a:off x="7202962" y="4786158"/>
            <a:ext cx="668181" cy="697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Imagen relacionada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11" t="48621" r="36959" b="24409"/>
          <a:stretch/>
        </p:blipFill>
        <p:spPr bwMode="auto">
          <a:xfrm flipH="1">
            <a:off x="7118383" y="3887283"/>
            <a:ext cx="705099" cy="697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Imagen relacionada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99" t="73656" r="37451"/>
          <a:stretch/>
        </p:blipFill>
        <p:spPr bwMode="auto">
          <a:xfrm rot="20033441">
            <a:off x="5446007" y="2806305"/>
            <a:ext cx="453878" cy="562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Imagen relacionada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5" t="48940" r="13312" b="25230"/>
          <a:stretch/>
        </p:blipFill>
        <p:spPr bwMode="auto">
          <a:xfrm flipH="1">
            <a:off x="4579090" y="5313505"/>
            <a:ext cx="455505" cy="626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Imagen relacionada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5" t="48940" r="13312" b="25230"/>
          <a:stretch/>
        </p:blipFill>
        <p:spPr bwMode="auto">
          <a:xfrm>
            <a:off x="5415438" y="4948213"/>
            <a:ext cx="598819" cy="626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Imagen relacionada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5" t="48940" r="13312" b="25230"/>
          <a:stretch/>
        </p:blipFill>
        <p:spPr bwMode="auto">
          <a:xfrm flipH="1">
            <a:off x="6068455" y="4472678"/>
            <a:ext cx="455505" cy="626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Imagen relacionada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5" t="48940" r="13312" b="25230"/>
          <a:stretch/>
        </p:blipFill>
        <p:spPr bwMode="auto">
          <a:xfrm>
            <a:off x="6591383" y="3718586"/>
            <a:ext cx="598819" cy="626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4766">
            <a:off x="6014257" y="1329551"/>
            <a:ext cx="1227327" cy="989683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4315772" y="831299"/>
            <a:ext cx="46608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800" dirty="0">
                <a:ln>
                  <a:solidFill>
                    <a:srgbClr val="FFC000"/>
                  </a:solidFill>
                </a:ln>
                <a:solidFill>
                  <a:schemeClr val="bg1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Berlin Sans FB Demi" panose="020E0802020502020306" pitchFamily="34" charset="0"/>
              </a:rPr>
              <a:t>1. CONÉCTATE CON CRISTO</a:t>
            </a:r>
          </a:p>
        </p:txBody>
      </p:sp>
    </p:spTree>
    <p:extLst>
      <p:ext uri="{BB962C8B-B14F-4D97-AF65-F5344CB8AC3E}">
        <p14:creationId xmlns:p14="http://schemas.microsoft.com/office/powerpoint/2010/main" val="101780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  <p:bldP spid="9" grpId="0"/>
      <p:bldP spid="11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/>
          <p:cNvGrpSpPr/>
          <p:nvPr/>
        </p:nvGrpSpPr>
        <p:grpSpPr>
          <a:xfrm>
            <a:off x="0" y="0"/>
            <a:ext cx="12194140" cy="6854989"/>
            <a:chOff x="7275" y="135532"/>
            <a:chExt cx="12194140" cy="6854989"/>
          </a:xfrm>
        </p:grpSpPr>
        <p:pic>
          <p:nvPicPr>
            <p:cNvPr id="1026" name="Picture 2" descr="Imagen relacionada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75" y="135532"/>
              <a:ext cx="12184725" cy="68549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Imagen 6" descr="C:\Users\PERSONAL\Downloads\# Vamos que vamos.png"/>
            <p:cNvPicPr/>
            <p:nvPr/>
          </p:nvPicPr>
          <p:blipFill>
            <a:blip r:embed="rId5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3170" y="2733500"/>
              <a:ext cx="2112041" cy="12688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  <p:pic>
          <p:nvPicPr>
            <p:cNvPr id="8" name="Imagen 7" descr="C:\Users\PERSONAL\Downloads\# Vamos que vamos.png"/>
            <p:cNvPicPr/>
            <p:nvPr/>
          </p:nvPicPr>
          <p:blipFill>
            <a:blip r:embed="rId6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7350" y="4795749"/>
              <a:ext cx="2106266" cy="12651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  <p:pic>
          <p:nvPicPr>
            <p:cNvPr id="11" name="Imagen 10" descr="C:\Users\PERSONAL\Downloads\# Vamos que vamos.png"/>
            <p:cNvPicPr/>
            <p:nvPr/>
          </p:nvPicPr>
          <p:blipFill>
            <a:blip r:embed="rId7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3616" y="2859273"/>
              <a:ext cx="2112041" cy="11431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  <p:pic>
          <p:nvPicPr>
            <p:cNvPr id="12" name="Imagen 11" descr="C:\Users\PERSONAL\Downloads\# Vamos que vamos.png"/>
            <p:cNvPicPr/>
            <p:nvPr/>
          </p:nvPicPr>
          <p:blipFill>
            <a:blip r:embed="rId7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1575" y="897580"/>
              <a:ext cx="2112041" cy="11424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  <p:pic>
          <p:nvPicPr>
            <p:cNvPr id="13" name="Imagen 12" descr="C:\Users\PERSONAL\Downloads\# Vamos que vamos.png"/>
            <p:cNvPicPr/>
            <p:nvPr/>
          </p:nvPicPr>
          <p:blipFill>
            <a:blip r:embed="rId8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412335">
              <a:off x="6921318" y="4920071"/>
              <a:ext cx="2112041" cy="12203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  <p:pic>
          <p:nvPicPr>
            <p:cNvPr id="14" name="Imagen 13" descr="C:\Users\PERSONAL\Downloads\# Vamos que vamos.png"/>
            <p:cNvPicPr/>
            <p:nvPr/>
          </p:nvPicPr>
          <p:blipFill>
            <a:blip r:embed="rId7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65075" y="805730"/>
              <a:ext cx="2112041" cy="11424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  <p:pic>
          <p:nvPicPr>
            <p:cNvPr id="15" name="Imagen 14" descr="C:\Users\PERSONAL\Downloads\# Vamos que vamos.png"/>
            <p:cNvPicPr/>
            <p:nvPr/>
          </p:nvPicPr>
          <p:blipFill>
            <a:blip r:embed="rId9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14990" y="835187"/>
              <a:ext cx="1586425" cy="9008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</p:grpSp>
      <p:pic>
        <p:nvPicPr>
          <p:cNvPr id="10" name="Imagen 9" descr="C:\Users\PERSONAL\Downloads\# Vamos que vamos.pn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1593" y="2562699"/>
            <a:ext cx="3841311" cy="289470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CuadroTexto 5"/>
          <p:cNvSpPr txBox="1"/>
          <p:nvPr/>
        </p:nvSpPr>
        <p:spPr>
          <a:xfrm>
            <a:off x="593211" y="1658928"/>
            <a:ext cx="62699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2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Berlin Sans FB Demi" panose="020E0802020502020306" pitchFamily="34" charset="0"/>
              </a:rPr>
              <a:t>2. BUSCA LA APLICACIÓN</a:t>
            </a:r>
          </a:p>
        </p:txBody>
      </p:sp>
      <p:pic>
        <p:nvPicPr>
          <p:cNvPr id="2" name="1 ACERTIJO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93211" y="2562699"/>
            <a:ext cx="6555171" cy="369247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374" y="1364147"/>
            <a:ext cx="2487384" cy="2237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779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/>
          <p:cNvGrpSpPr/>
          <p:nvPr/>
        </p:nvGrpSpPr>
        <p:grpSpPr>
          <a:xfrm>
            <a:off x="-7840" y="3011"/>
            <a:ext cx="12194140" cy="6854989"/>
            <a:chOff x="7275" y="135532"/>
            <a:chExt cx="12194140" cy="6854989"/>
          </a:xfrm>
        </p:grpSpPr>
        <p:pic>
          <p:nvPicPr>
            <p:cNvPr id="1026" name="Picture 2" descr="Imagen relacionada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75" y="135532"/>
              <a:ext cx="12184725" cy="68549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Imagen 6" descr="C:\Users\PERSONAL\Downloads\# Vamos que vamos.png"/>
            <p:cNvPicPr/>
            <p:nvPr/>
          </p:nvPicPr>
          <p:blipFill>
            <a:blip r:embed="rId5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3170" y="2733500"/>
              <a:ext cx="2112041" cy="12688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  <p:pic>
          <p:nvPicPr>
            <p:cNvPr id="8" name="Imagen 7" descr="C:\Users\PERSONAL\Downloads\# Vamos que vamos.png"/>
            <p:cNvPicPr/>
            <p:nvPr/>
          </p:nvPicPr>
          <p:blipFill>
            <a:blip r:embed="rId6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7350" y="4795749"/>
              <a:ext cx="2106266" cy="12651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  <p:pic>
          <p:nvPicPr>
            <p:cNvPr id="11" name="Imagen 10" descr="C:\Users\PERSONAL\Downloads\# Vamos que vamos.png"/>
            <p:cNvPicPr/>
            <p:nvPr/>
          </p:nvPicPr>
          <p:blipFill>
            <a:blip r:embed="rId7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3616" y="2859273"/>
              <a:ext cx="2112041" cy="11431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  <p:pic>
          <p:nvPicPr>
            <p:cNvPr id="12" name="Imagen 11" descr="C:\Users\PERSONAL\Downloads\# Vamos que vamos.png"/>
            <p:cNvPicPr/>
            <p:nvPr/>
          </p:nvPicPr>
          <p:blipFill>
            <a:blip r:embed="rId7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1575" y="897580"/>
              <a:ext cx="2112041" cy="11424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  <p:pic>
          <p:nvPicPr>
            <p:cNvPr id="13" name="Imagen 12" descr="C:\Users\PERSONAL\Downloads\# Vamos que vamos.png"/>
            <p:cNvPicPr/>
            <p:nvPr/>
          </p:nvPicPr>
          <p:blipFill>
            <a:blip r:embed="rId8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412335">
              <a:off x="6921318" y="4920071"/>
              <a:ext cx="2112041" cy="12203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  <p:pic>
          <p:nvPicPr>
            <p:cNvPr id="14" name="Imagen 13" descr="C:\Users\PERSONAL\Downloads\# Vamos que vamos.png"/>
            <p:cNvPicPr/>
            <p:nvPr/>
          </p:nvPicPr>
          <p:blipFill>
            <a:blip r:embed="rId7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65075" y="805730"/>
              <a:ext cx="2112041" cy="11424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  <p:pic>
          <p:nvPicPr>
            <p:cNvPr id="15" name="Imagen 14" descr="C:\Users\PERSONAL\Downloads\# Vamos que vamos.png"/>
            <p:cNvPicPr/>
            <p:nvPr/>
          </p:nvPicPr>
          <p:blipFill>
            <a:blip r:embed="rId9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14990" y="835187"/>
              <a:ext cx="1586425" cy="9008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</p:grpSp>
      <p:pic>
        <p:nvPicPr>
          <p:cNvPr id="10" name="Imagen 9" descr="C:\Users\PERSONAL\Downloads\# Vamos que vamos.pn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9146" y="2303169"/>
            <a:ext cx="3036019" cy="20707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Sophii   Sigo mi camino (Official Video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89113" y="1603515"/>
            <a:ext cx="7603539" cy="431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 descr="C:\Users\PERSONAL\Downloads\# Vamos que vamos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5075" y="1620968"/>
            <a:ext cx="4636877" cy="301927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CuadroTexto 5"/>
          <p:cNvSpPr txBox="1"/>
          <p:nvPr/>
        </p:nvSpPr>
        <p:spPr>
          <a:xfrm>
            <a:off x="1688438" y="2119436"/>
            <a:ext cx="46098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dirty="0">
                <a:solidFill>
                  <a:schemeClr val="bg1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Berlin Sans FB Demi" panose="020E0802020502020306" pitchFamily="34" charset="0"/>
              </a:rPr>
              <a:t>2. BUSCA LA APLICACIÓN</a:t>
            </a:r>
          </a:p>
        </p:txBody>
      </p:sp>
      <p:grpSp>
        <p:nvGrpSpPr>
          <p:cNvPr id="3" name="Grupo 2"/>
          <p:cNvGrpSpPr/>
          <p:nvPr/>
        </p:nvGrpSpPr>
        <p:grpSpPr>
          <a:xfrm>
            <a:off x="7275" y="135532"/>
            <a:ext cx="12194140" cy="6854989"/>
            <a:chOff x="7275" y="135532"/>
            <a:chExt cx="12194140" cy="6854989"/>
          </a:xfrm>
        </p:grpSpPr>
        <p:pic>
          <p:nvPicPr>
            <p:cNvPr id="1026" name="Picture 2" descr="Imagen relacionada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75" y="135532"/>
              <a:ext cx="12184725" cy="68549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Imagen 6" descr="C:\Users\PERSONAL\Downloads\# Vamos que vamos.png"/>
            <p:cNvPicPr/>
            <p:nvPr/>
          </p:nvPicPr>
          <p:blipFill>
            <a:blip r:embed="rId4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3170" y="2733500"/>
              <a:ext cx="2112041" cy="12688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  <p:pic>
          <p:nvPicPr>
            <p:cNvPr id="8" name="Imagen 7" descr="C:\Users\PERSONAL\Downloads\# Vamos que vamos.png"/>
            <p:cNvPicPr/>
            <p:nvPr/>
          </p:nvPicPr>
          <p:blipFill>
            <a:blip r:embed="rId5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7350" y="4795749"/>
              <a:ext cx="2106266" cy="12651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  <p:pic>
          <p:nvPicPr>
            <p:cNvPr id="11" name="Imagen 10" descr="C:\Users\PERSONAL\Downloads\# Vamos que vamos.png"/>
            <p:cNvPicPr/>
            <p:nvPr/>
          </p:nvPicPr>
          <p:blipFill>
            <a:blip r:embed="rId6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3616" y="2859273"/>
              <a:ext cx="2112041" cy="11431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  <p:pic>
          <p:nvPicPr>
            <p:cNvPr id="12" name="Imagen 11" descr="C:\Users\PERSONAL\Downloads\# Vamos que vamos.png"/>
            <p:cNvPicPr/>
            <p:nvPr/>
          </p:nvPicPr>
          <p:blipFill>
            <a:blip r:embed="rId6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1575" y="897580"/>
              <a:ext cx="2112041" cy="11424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  <p:pic>
          <p:nvPicPr>
            <p:cNvPr id="13" name="Imagen 12" descr="C:\Users\PERSONAL\Downloads\# Vamos que vamos.png"/>
            <p:cNvPicPr/>
            <p:nvPr/>
          </p:nvPicPr>
          <p:blipFill>
            <a:blip r:embed="rId7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412335">
              <a:off x="6921318" y="4920071"/>
              <a:ext cx="2112041" cy="12203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  <p:pic>
          <p:nvPicPr>
            <p:cNvPr id="14" name="Imagen 13" descr="C:\Users\PERSONAL\Downloads\# Vamos que vamos.png"/>
            <p:cNvPicPr/>
            <p:nvPr/>
          </p:nvPicPr>
          <p:blipFill>
            <a:blip r:embed="rId6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65075" y="805730"/>
              <a:ext cx="2112041" cy="11424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  <p:pic>
          <p:nvPicPr>
            <p:cNvPr id="15" name="Imagen 14" descr="C:\Users\PERSONAL\Downloads\# Vamos que vamos.png"/>
            <p:cNvPicPr/>
            <p:nvPr/>
          </p:nvPicPr>
          <p:blipFill>
            <a:blip r:embed="rId8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14990" y="835187"/>
              <a:ext cx="1586425" cy="9008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</p:grpSp>
      <p:sp>
        <p:nvSpPr>
          <p:cNvPr id="16" name="CuadroTexto 15"/>
          <p:cNvSpPr txBox="1"/>
          <p:nvPr/>
        </p:nvSpPr>
        <p:spPr>
          <a:xfrm>
            <a:off x="593211" y="1658928"/>
            <a:ext cx="62699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200" dirty="0">
                <a:ln>
                  <a:solidFill>
                    <a:srgbClr val="F10F35"/>
                  </a:solidFill>
                </a:ln>
                <a:solidFill>
                  <a:schemeClr val="bg1"/>
                </a:solidFill>
                <a:effectLst>
                  <a:glow rad="228600">
                    <a:srgbClr val="F10F35">
                      <a:alpha val="40000"/>
                    </a:srgbClr>
                  </a:glow>
                </a:effectLst>
                <a:latin typeface="Berlin Sans FB Demi" panose="020E0802020502020306" pitchFamily="34" charset="0"/>
              </a:rPr>
              <a:t>3. EN LÍNEA CON LA PAZ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73297">
            <a:off x="6538453" y="1458909"/>
            <a:ext cx="3365284" cy="2085013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58351" y="3111251"/>
            <a:ext cx="5924550" cy="2171700"/>
          </a:xfrm>
          <a:prstGeom prst="rect">
            <a:avLst/>
          </a:prstGeom>
        </p:spPr>
      </p:pic>
      <p:pic>
        <p:nvPicPr>
          <p:cNvPr id="18" name="Imagen 17" descr="C:\Users\PERSONAL\Downloads\# Vamos que vamos.pn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3977" y="3744616"/>
            <a:ext cx="3036019" cy="20707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7290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 descr="C:\Users\PERSONAL\Downloads\# Vamos que vamos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5075" y="1620968"/>
            <a:ext cx="4636877" cy="301927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CuadroTexto 5"/>
          <p:cNvSpPr txBox="1"/>
          <p:nvPr/>
        </p:nvSpPr>
        <p:spPr>
          <a:xfrm>
            <a:off x="1688438" y="2119436"/>
            <a:ext cx="46098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dirty="0">
                <a:solidFill>
                  <a:schemeClr val="bg1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Berlin Sans FB Demi" panose="020E0802020502020306" pitchFamily="34" charset="0"/>
              </a:rPr>
              <a:t>2. BUSCA LA APLICACIÓN</a:t>
            </a:r>
          </a:p>
        </p:txBody>
      </p:sp>
      <p:grpSp>
        <p:nvGrpSpPr>
          <p:cNvPr id="3" name="Grupo 2"/>
          <p:cNvGrpSpPr/>
          <p:nvPr/>
        </p:nvGrpSpPr>
        <p:grpSpPr>
          <a:xfrm>
            <a:off x="7275" y="-92764"/>
            <a:ext cx="12194140" cy="7083286"/>
            <a:chOff x="7275" y="135532"/>
            <a:chExt cx="12194140" cy="6854989"/>
          </a:xfrm>
        </p:grpSpPr>
        <p:pic>
          <p:nvPicPr>
            <p:cNvPr id="1026" name="Picture 2" descr="Imagen relacionada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75" y="135532"/>
              <a:ext cx="12184725" cy="68549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Imagen 6" descr="C:\Users\PERSONAL\Downloads\# Vamos que vamos.png"/>
            <p:cNvPicPr/>
            <p:nvPr/>
          </p:nvPicPr>
          <p:blipFill>
            <a:blip r:embed="rId4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3170" y="2733500"/>
              <a:ext cx="2112041" cy="12688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  <p:pic>
          <p:nvPicPr>
            <p:cNvPr id="8" name="Imagen 7" descr="C:\Users\PERSONAL\Downloads\# Vamos que vamos.png"/>
            <p:cNvPicPr/>
            <p:nvPr/>
          </p:nvPicPr>
          <p:blipFill>
            <a:blip r:embed="rId5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7350" y="4795749"/>
              <a:ext cx="2106266" cy="12651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  <p:pic>
          <p:nvPicPr>
            <p:cNvPr id="11" name="Imagen 10" descr="C:\Users\PERSONAL\Downloads\# Vamos que vamos.png"/>
            <p:cNvPicPr/>
            <p:nvPr/>
          </p:nvPicPr>
          <p:blipFill>
            <a:blip r:embed="rId6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3616" y="2859273"/>
              <a:ext cx="2112041" cy="11431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  <p:pic>
          <p:nvPicPr>
            <p:cNvPr id="12" name="Imagen 11" descr="C:\Users\PERSONAL\Downloads\# Vamos que vamos.png"/>
            <p:cNvPicPr/>
            <p:nvPr/>
          </p:nvPicPr>
          <p:blipFill>
            <a:blip r:embed="rId6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1575" y="897580"/>
              <a:ext cx="2112041" cy="11424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  <p:pic>
          <p:nvPicPr>
            <p:cNvPr id="13" name="Imagen 12" descr="C:\Users\PERSONAL\Downloads\# Vamos que vamos.png"/>
            <p:cNvPicPr/>
            <p:nvPr/>
          </p:nvPicPr>
          <p:blipFill>
            <a:blip r:embed="rId7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412335">
              <a:off x="6921318" y="4920071"/>
              <a:ext cx="2112041" cy="12203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  <p:pic>
          <p:nvPicPr>
            <p:cNvPr id="14" name="Imagen 13" descr="C:\Users\PERSONAL\Downloads\# Vamos que vamos.png"/>
            <p:cNvPicPr/>
            <p:nvPr/>
          </p:nvPicPr>
          <p:blipFill>
            <a:blip r:embed="rId6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65075" y="805730"/>
              <a:ext cx="2112041" cy="11424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  <p:pic>
          <p:nvPicPr>
            <p:cNvPr id="15" name="Imagen 14" descr="C:\Users\PERSONAL\Downloads\# Vamos que vamos.png"/>
            <p:cNvPicPr/>
            <p:nvPr/>
          </p:nvPicPr>
          <p:blipFill>
            <a:blip r:embed="rId8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14990" y="835187"/>
              <a:ext cx="1586425" cy="9008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</p:grpSp>
      <p:pic>
        <p:nvPicPr>
          <p:cNvPr id="17" name="Imagen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992" y="428241"/>
            <a:ext cx="5960634" cy="6269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348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</TotalTime>
  <Words>36</Words>
  <Application>Microsoft Office PowerPoint</Application>
  <PresentationFormat>Panorámica</PresentationFormat>
  <Paragraphs>10</Paragraphs>
  <Slides>6</Slides>
  <Notes>0</Notes>
  <HiddenSlides>0</HiddenSlides>
  <MMClips>2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1" baseType="lpstr">
      <vt:lpstr>Arial</vt:lpstr>
      <vt:lpstr>Berlin Sans FB Demi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PERSONAL</dc:creator>
  <cp:lastModifiedBy>S CONSUELO GIRALDO</cp:lastModifiedBy>
  <cp:revision>16</cp:revision>
  <dcterms:created xsi:type="dcterms:W3CDTF">2017-12-28T21:07:26Z</dcterms:created>
  <dcterms:modified xsi:type="dcterms:W3CDTF">2018-01-09T23:30:23Z</dcterms:modified>
</cp:coreProperties>
</file>