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0" r:id="rId6"/>
    <p:sldId id="263" r:id="rId7"/>
    <p:sldId id="264" r:id="rId8"/>
    <p:sldId id="258" r:id="rId9"/>
    <p:sldId id="265" r:id="rId10"/>
    <p:sldId id="259" r:id="rId11"/>
    <p:sldId id="268" r:id="rId12"/>
    <p:sldId id="266" r:id="rId13"/>
    <p:sldId id="267" r:id="rId1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B1946D-71D5-4B80-8D2C-6F7606B559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A5CA1D0-0FFD-4892-819D-B7791FA60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825DE6-34EF-4AE9-9C2C-3A363A3A9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0D13E-8C2B-4B08-ADFF-6868490E7E0A}" type="datetimeFigureOut">
              <a:rPr lang="es-CO" smtClean="0"/>
              <a:t>4/11/2018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71BFE4-EB3D-48A5-B075-4DF054B18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C0BBD8-EBD5-40A4-8685-1C6367521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C0074-0F22-4A8F-B39C-7C01FC8B8F9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54633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A0F135-F426-43E7-98DC-997D249CF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F7C44C8-8385-4692-AB26-8B2DB07BD7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0CADB4C-5F82-4622-AD13-E2797A79D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0D13E-8C2B-4B08-ADFF-6868490E7E0A}" type="datetimeFigureOut">
              <a:rPr lang="es-CO" smtClean="0"/>
              <a:t>4/11/2018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A99686A-D481-407D-8C8B-D4DF291AE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791D668-BAFF-484F-B8CF-602764E2F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C0074-0F22-4A8F-B39C-7C01FC8B8F9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0493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A2A026F-C341-42CF-9F87-62C072518A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6BC93E2-D47F-49E4-BE26-A6FCDAAE0C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2EBAE2C-039E-4091-A877-DF348B2FF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0D13E-8C2B-4B08-ADFF-6868490E7E0A}" type="datetimeFigureOut">
              <a:rPr lang="es-CO" smtClean="0"/>
              <a:t>4/11/2018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CAF51A-157B-4DA4-ACC1-20E1969BC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FF4D98-F6E9-4E4D-BF81-714CEE360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C0074-0F22-4A8F-B39C-7C01FC8B8F9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7650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65C11B-2502-4CE9-8DEE-2CCA64F23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567BF0-BC23-4AED-8CE4-A1A14B5279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29E130-5BC5-4467-ADE4-07C04A3D4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0D13E-8C2B-4B08-ADFF-6868490E7E0A}" type="datetimeFigureOut">
              <a:rPr lang="es-CO" smtClean="0"/>
              <a:t>4/11/2018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DFCDC9F-8E1B-4058-8D7A-EC7C5A253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3533E18-4644-4D1B-9C61-CB59C736C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C0074-0F22-4A8F-B39C-7C01FC8B8F9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225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91DA62-FD0D-41E6-8D6B-8C23A8742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8F0E856-6F6F-49A5-9320-CFAD63CDA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79ED00-FFF0-4112-81B3-3203BC187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0D13E-8C2B-4B08-ADFF-6868490E7E0A}" type="datetimeFigureOut">
              <a:rPr lang="es-CO" smtClean="0"/>
              <a:t>4/11/2018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F611898-C94A-4FF5-BF9C-6EBDB9153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26B582-402B-4F7B-926D-4B93FBA18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C0074-0F22-4A8F-B39C-7C01FC8B8F9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5269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4D4733-1EDB-4097-93AB-4EE83DAE0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B1FD748-1692-44E8-97D7-6DF5944B69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281B3DE-F4FB-422E-816E-DF3EB41910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DDE6DD1-C8EC-4010-AF2E-CBB77C1CE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0D13E-8C2B-4B08-ADFF-6868490E7E0A}" type="datetimeFigureOut">
              <a:rPr lang="es-CO" smtClean="0"/>
              <a:t>4/11/2018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CF03BCA-D921-4CBA-A18D-A1069AF97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01CD64-9F2D-44F2-A955-FB33995D3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C0074-0F22-4A8F-B39C-7C01FC8B8F9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843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2A097A-C1E7-492A-9032-C8B348C37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C9B91B2-007D-40ED-BD7E-7D63420CAF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CCA4B60-461C-4DD8-AA78-C6CE873584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456CD09-25C9-4141-82E7-155E81796F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A7887FF-F808-4713-8321-01E3B91129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7D21333-F618-4AE9-9359-A29EF2ACC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0D13E-8C2B-4B08-ADFF-6868490E7E0A}" type="datetimeFigureOut">
              <a:rPr lang="es-CO" smtClean="0"/>
              <a:t>4/11/2018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CDA2C94-9458-4BE5-8519-0281A8E53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B482045-BF52-498A-AC86-7ED087732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C0074-0F22-4A8F-B39C-7C01FC8B8F9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12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A2CA32-7C6F-4E5A-9F42-D3F69FEA1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9B42501-C210-4965-A1F8-752FD3208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0D13E-8C2B-4B08-ADFF-6868490E7E0A}" type="datetimeFigureOut">
              <a:rPr lang="es-CO" smtClean="0"/>
              <a:t>4/11/2018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B8961BE-B83B-4DB1-AFAF-3D745D089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8599430-F36C-4DBB-87E8-EA59FE1AA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C0074-0F22-4A8F-B39C-7C01FC8B8F9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4588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8150E44-CA15-4255-AA44-09643EFFC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0D13E-8C2B-4B08-ADFF-6868490E7E0A}" type="datetimeFigureOut">
              <a:rPr lang="es-CO" smtClean="0"/>
              <a:t>4/11/2018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06FC7AF-D588-4C7F-832D-0F0344AB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FE2F2CA-B0E8-4461-9588-94ADD0F32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C0074-0F22-4A8F-B39C-7C01FC8B8F9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3425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8B2B0A-12DB-439F-B5FF-0991D9EBA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379B8EB-EFC9-4D37-8E51-9B8F91EF47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99499E3-50F2-4F04-AC36-B9D9FC6901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00ABA3E-9B5F-4888-8976-80B171EF4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0D13E-8C2B-4B08-ADFF-6868490E7E0A}" type="datetimeFigureOut">
              <a:rPr lang="es-CO" smtClean="0"/>
              <a:t>4/11/2018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A9E483E-1B87-47BD-B7FB-2105B665F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F80AF63-8B9D-4905-9568-54CBF2D3A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C0074-0F22-4A8F-B39C-7C01FC8B8F9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97807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10C123-8C8D-417D-93BC-C2DA50BC8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70C7326-EFC5-4655-9877-73279D2E76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D7C0E82-CF2B-4D33-A1C9-9D98CFABD5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08A658-E167-4974-9AF7-F8E1CFB03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0D13E-8C2B-4B08-ADFF-6868490E7E0A}" type="datetimeFigureOut">
              <a:rPr lang="es-CO" smtClean="0"/>
              <a:t>4/11/2018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BE5D178-6D38-4935-80F5-C21EE3722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F6E5F88-A268-4A15-AF33-5F8E3F77A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C0074-0F22-4A8F-B39C-7C01FC8B8F9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6306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49DA459-5D22-4EA4-8955-63E15417C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E9007A5-F457-4DA1-8509-66F0880EE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C21CAA-7BDA-4F64-A627-D85C46729C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0D13E-8C2B-4B08-ADFF-6868490E7E0A}" type="datetimeFigureOut">
              <a:rPr lang="es-CO" smtClean="0"/>
              <a:t>4/11/2018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AC169CC-528F-4AA8-AFD5-8EBC5A4AEE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EBC4EBB-A7FC-40C5-A21D-D8F76CD84A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C0074-0F22-4A8F-B39C-7C01FC8B8F9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7325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jpg"/><Relationship Id="rId4" Type="http://schemas.openxmlformats.org/officeDocument/2006/relationships/image" Target="../media/image6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jpg"/><Relationship Id="rId5" Type="http://schemas.openxmlformats.org/officeDocument/2006/relationships/image" Target="../media/image6.wmf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AEC19905-AACD-4DCC-9D36-9164026924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001" t="12349" r="28478" b="109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067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DF7FE9F-7A14-4BFE-ACD9-459A1DA8AC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892" t="11550" r="28478" b="11117"/>
          <a:stretch/>
        </p:blipFill>
        <p:spPr>
          <a:xfrm>
            <a:off x="0" y="-1"/>
            <a:ext cx="12192000" cy="687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437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BB759636-EB27-46B4-8B5D-D7A3058EA6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-1" y="0"/>
          <a:ext cx="892175" cy="6875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Image" r:id="rId3" imgW="1152000" imgH="6995160" progId="Photoshop.Image.13">
                  <p:embed/>
                </p:oleObj>
              </mc:Choice>
              <mc:Fallback>
                <p:oleObj name="Image" r:id="rId3" imgW="1152000" imgH="6995160" progId="Photoshop.Image.13">
                  <p:embed/>
                  <p:pic>
                    <p:nvPicPr>
                      <p:cNvPr id="9" name="Objeto 8">
                        <a:extLst>
                          <a:ext uri="{FF2B5EF4-FFF2-40B4-BE49-F238E27FC236}">
                            <a16:creationId xmlns:a16="http://schemas.microsoft.com/office/drawing/2014/main" id="{BB759636-EB27-46B4-8B5D-D7A3058EA6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" y="0"/>
                        <a:ext cx="892175" cy="6875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870EEBFB-1C4E-4106-9FFD-440C91E0FD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935" y="17053"/>
            <a:ext cx="53381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439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A6DF8CE-E174-48F1-A696-70C2448B2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174" y="0"/>
            <a:ext cx="6870723" cy="29108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6C5EF8A-5A25-4D86-9050-0418939400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86" y="3670852"/>
            <a:ext cx="9506297" cy="320116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ABBAB02-44B4-4BD0-8C22-2ADFD5D43D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" t="12941" b="15048"/>
          <a:stretch/>
        </p:blipFill>
        <p:spPr>
          <a:xfrm>
            <a:off x="4763627" y="2121322"/>
            <a:ext cx="7265111" cy="2339008"/>
          </a:xfrm>
          <a:prstGeom prst="rect">
            <a:avLst/>
          </a:prstGeom>
        </p:spPr>
      </p:pic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BB759636-EB27-46B4-8B5D-D7A3058EA6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067786"/>
              </p:ext>
            </p:extLst>
          </p:nvPr>
        </p:nvGraphicFramePr>
        <p:xfrm>
          <a:off x="-1" y="0"/>
          <a:ext cx="892175" cy="6875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Image" r:id="rId6" imgW="1152000" imgH="6995160" progId="Photoshop.Image.13">
                  <p:embed/>
                </p:oleObj>
              </mc:Choice>
              <mc:Fallback>
                <p:oleObj name="Image" r:id="rId6" imgW="1152000" imgH="69951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-1" y="0"/>
                        <a:ext cx="892175" cy="6875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0070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6624B36B-63D4-45DD-B6EE-71C24A8C9C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11"/>
          <a:stretch/>
        </p:blipFill>
        <p:spPr>
          <a:xfrm>
            <a:off x="736026" y="3318256"/>
            <a:ext cx="8686270" cy="3440353"/>
          </a:xfrm>
          <a:prstGeom prst="rect">
            <a:avLst/>
          </a:prstGeom>
        </p:spPr>
      </p:pic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BB759636-EB27-46B4-8B5D-D7A3058EA6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-1" y="0"/>
          <a:ext cx="892175" cy="6875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Image" r:id="rId4" imgW="1152000" imgH="6995160" progId="Photoshop.Image.13">
                  <p:embed/>
                </p:oleObj>
              </mc:Choice>
              <mc:Fallback>
                <p:oleObj name="Image" r:id="rId4" imgW="1152000" imgH="6995160" progId="Photoshop.Image.13">
                  <p:embed/>
                  <p:pic>
                    <p:nvPicPr>
                      <p:cNvPr id="9" name="Objeto 8">
                        <a:extLst>
                          <a:ext uri="{FF2B5EF4-FFF2-40B4-BE49-F238E27FC236}">
                            <a16:creationId xmlns:a16="http://schemas.microsoft.com/office/drawing/2014/main" id="{BB759636-EB27-46B4-8B5D-D7A3058EA6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1" y="0"/>
                        <a:ext cx="892175" cy="6875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Imagen 2">
            <a:extLst>
              <a:ext uri="{FF2B5EF4-FFF2-40B4-BE49-F238E27FC236}">
                <a16:creationId xmlns:a16="http://schemas.microsoft.com/office/drawing/2014/main" id="{A4921A3F-DB19-4392-BAE6-9036050A2B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034" y="0"/>
            <a:ext cx="8686270" cy="367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735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1B57FA1-EEC9-4EAC-A4A4-77F4583000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74" t="20856" r="28153" b="275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518F48C-8D03-4BA1-BFE1-FFA90BAA4534}"/>
              </a:ext>
            </a:extLst>
          </p:cNvPr>
          <p:cNvSpPr txBox="1"/>
          <p:nvPr/>
        </p:nvSpPr>
        <p:spPr>
          <a:xfrm>
            <a:off x="5446644" y="4916557"/>
            <a:ext cx="64140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b="1" dirty="0"/>
              <a:t>La mano abierta es símbolo de nuevos comienzos, de nuevas metas y proyectos, es la mano del actuar, del poner en práctica. Es además la mano de la apertura y la disponibilidad. </a:t>
            </a:r>
          </a:p>
          <a:p>
            <a:endParaRPr lang="es-CO" dirty="0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530A69F0-6992-4B5F-BF05-A380204F00A4}"/>
              </a:ext>
            </a:extLst>
          </p:cNvPr>
          <p:cNvSpPr/>
          <p:nvPr/>
        </p:nvSpPr>
        <p:spPr>
          <a:xfrm>
            <a:off x="715617" y="185530"/>
            <a:ext cx="1431235" cy="1245705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B54F7C-D1D2-4CEE-AC60-B99BF78EB68E}"/>
              </a:ext>
            </a:extLst>
          </p:cNvPr>
          <p:cNvSpPr txBox="1"/>
          <p:nvPr/>
        </p:nvSpPr>
        <p:spPr>
          <a:xfrm>
            <a:off x="1073425" y="300550"/>
            <a:ext cx="3949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  <a:endParaRPr lang="es-CO" sz="6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53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1B57FA1-EEC9-4EAC-A4A4-77F4583000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74" t="20856" r="28153" b="275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518F48C-8D03-4BA1-BFE1-FFA90BAA4534}"/>
              </a:ext>
            </a:extLst>
          </p:cNvPr>
          <p:cNvSpPr txBox="1"/>
          <p:nvPr/>
        </p:nvSpPr>
        <p:spPr>
          <a:xfrm>
            <a:off x="5446644" y="4919008"/>
            <a:ext cx="64140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b="1" dirty="0"/>
              <a:t>Es el símbolo usado también para parar y detenerse, para pensar en la obra que queremos construir, en aquello que queremos emprender, en la felicidad que queremos alcanzar. Es la mano que indica STOP, pero también ACCIÓN. 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2048395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1B57FA1-EEC9-4EAC-A4A4-77F4583000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74" t="20856" r="28153" b="275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518F48C-8D03-4BA1-BFE1-FFA90BAA4534}"/>
              </a:ext>
            </a:extLst>
          </p:cNvPr>
          <p:cNvSpPr txBox="1"/>
          <p:nvPr/>
        </p:nvSpPr>
        <p:spPr>
          <a:xfrm>
            <a:off x="5406888" y="5194852"/>
            <a:ext cx="6414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b="1" dirty="0"/>
              <a:t>Representa además, la participación, el involucrarse y el crear, porque somos los constructores de nuestra propia felicidad. </a:t>
            </a:r>
          </a:p>
        </p:txBody>
      </p:sp>
    </p:spTree>
    <p:extLst>
      <p:ext uri="{BB962C8B-B14F-4D97-AF65-F5344CB8AC3E}">
        <p14:creationId xmlns:p14="http://schemas.microsoft.com/office/powerpoint/2010/main" val="1156811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17F663C-C52F-489C-8844-818A36E7BC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05" t="38232" r="31955" b="169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EC6FA3B7-4219-4ECB-B1F0-668A51518F0C}"/>
              </a:ext>
            </a:extLst>
          </p:cNvPr>
          <p:cNvSpPr/>
          <p:nvPr/>
        </p:nvSpPr>
        <p:spPr>
          <a:xfrm>
            <a:off x="1457739" y="4869671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CO" sz="2000" b="1" dirty="0">
                <a:latin typeface="Arial" panose="020B0604020202020204" pitchFamily="34" charset="0"/>
                <a:ea typeface="Calibri" panose="020F0502020204030204" pitchFamily="34" charset="0"/>
              </a:rPr>
              <a:t>La mano cerrada simula la forma del corazón, de un corazón dispuesto, dócil y apasionado como el de María, capaz de dejar actuar a Dios en su vida. Es la mano que trabaja, que se esfuerza, que construye. </a:t>
            </a:r>
            <a:endParaRPr lang="es-CO" sz="2000" b="1" dirty="0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E8913E28-CF17-425E-8921-B0F54D66B50F}"/>
              </a:ext>
            </a:extLst>
          </p:cNvPr>
          <p:cNvSpPr/>
          <p:nvPr/>
        </p:nvSpPr>
        <p:spPr>
          <a:xfrm>
            <a:off x="1139687" y="132521"/>
            <a:ext cx="1431235" cy="1245705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F4C3B6C-7F26-42B6-9A7D-74A65354BF8B}"/>
              </a:ext>
            </a:extLst>
          </p:cNvPr>
          <p:cNvSpPr txBox="1"/>
          <p:nvPr/>
        </p:nvSpPr>
        <p:spPr>
          <a:xfrm>
            <a:off x="1497495" y="247541"/>
            <a:ext cx="3949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endParaRPr lang="es-CO" sz="6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99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17F663C-C52F-489C-8844-818A36E7BC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05" t="38232" r="31955" b="169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EC6FA3B7-4219-4ECB-B1F0-668A51518F0C}"/>
              </a:ext>
            </a:extLst>
          </p:cNvPr>
          <p:cNvSpPr/>
          <p:nvPr/>
        </p:nvSpPr>
        <p:spPr>
          <a:xfrm>
            <a:off x="1563756" y="4988941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ES" sz="2000" b="1" dirty="0">
                <a:latin typeface="Arial" panose="020B0604020202020204" pitchFamily="34" charset="0"/>
                <a:ea typeface="Calibri" panose="020F0502020204030204" pitchFamily="34" charset="0"/>
              </a:rPr>
              <a:t>Es la mano que tiene dedos débiles cuando están separados, pero que se vuelven fuertes juntos, como cuando se está íntimamente unido a Dios, en una relación personal con Él. </a:t>
            </a:r>
            <a:endParaRPr lang="es-CO" sz="2000" b="1" dirty="0"/>
          </a:p>
        </p:txBody>
      </p:sp>
    </p:spTree>
    <p:extLst>
      <p:ext uri="{BB962C8B-B14F-4D97-AF65-F5344CB8AC3E}">
        <p14:creationId xmlns:p14="http://schemas.microsoft.com/office/powerpoint/2010/main" val="3485205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17F663C-C52F-489C-8844-818A36E7BC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05" t="38232" r="31955" b="169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EC6FA3B7-4219-4ECB-B1F0-668A51518F0C}"/>
              </a:ext>
            </a:extLst>
          </p:cNvPr>
          <p:cNvSpPr/>
          <p:nvPr/>
        </p:nvSpPr>
        <p:spPr>
          <a:xfrm>
            <a:off x="1563756" y="4988941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ES" sz="2000" b="1" dirty="0">
                <a:latin typeface="Arial" panose="020B0604020202020204" pitchFamily="34" charset="0"/>
                <a:ea typeface="Calibri" panose="020F0502020204030204" pitchFamily="34" charset="0"/>
              </a:rPr>
              <a:t>Además, es símbolo de solidaridad y apoyo, representa la capacidad de entrar en el interior, como lo hizo María que se dejó diseñar por el amor de Dios y por los sueños que Él tenía para ella. </a:t>
            </a:r>
            <a:endParaRPr lang="es-CO" sz="2000" b="1" dirty="0"/>
          </a:p>
        </p:txBody>
      </p:sp>
    </p:spTree>
    <p:extLst>
      <p:ext uri="{BB962C8B-B14F-4D97-AF65-F5344CB8AC3E}">
        <p14:creationId xmlns:p14="http://schemas.microsoft.com/office/powerpoint/2010/main" val="3215076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4F0B2BC-CDCF-4824-BAAD-D07E8E3AA4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13" t="29555" r="31630" b="234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02EA00E8-C506-4470-8C31-D80D12B5C99F}"/>
              </a:ext>
            </a:extLst>
          </p:cNvPr>
          <p:cNvSpPr/>
          <p:nvPr/>
        </p:nvSpPr>
        <p:spPr>
          <a:xfrm>
            <a:off x="5857461" y="455291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CO" b="1" dirty="0">
                <a:latin typeface="Arial" panose="020B0604020202020204" pitchFamily="34" charset="0"/>
                <a:ea typeface="Calibri" panose="020F0502020204030204" pitchFamily="34" charset="0"/>
              </a:rPr>
              <a:t>La mano con dos dedos levantados representa el símbolo de la paz, de la paz cotidiana, que se construye con uno mismo y con los otros. La paz por la que se trabaja todos los días desde los gestos, las miradas, las acciones y la que se transmite y se contagia a los lugares y territorios que visitamos. </a:t>
            </a:r>
            <a:endParaRPr lang="es-CO" b="1" dirty="0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38ADA5D2-2816-409F-8525-77A470C0E572}"/>
              </a:ext>
            </a:extLst>
          </p:cNvPr>
          <p:cNvSpPr/>
          <p:nvPr/>
        </p:nvSpPr>
        <p:spPr>
          <a:xfrm>
            <a:off x="1417983" y="132521"/>
            <a:ext cx="1431235" cy="1245705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9B7F59B-DD31-4074-90F1-2AEF1F376AD1}"/>
              </a:ext>
            </a:extLst>
          </p:cNvPr>
          <p:cNvSpPr txBox="1"/>
          <p:nvPr/>
        </p:nvSpPr>
        <p:spPr>
          <a:xfrm>
            <a:off x="1775791" y="247541"/>
            <a:ext cx="3949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s-CO" sz="6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929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4F0B2BC-CDCF-4824-BAAD-D07E8E3AA4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13" t="29555" r="31630" b="234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02EA00E8-C506-4470-8C31-D80D12B5C99F}"/>
              </a:ext>
            </a:extLst>
          </p:cNvPr>
          <p:cNvSpPr/>
          <p:nvPr/>
        </p:nvSpPr>
        <p:spPr>
          <a:xfrm>
            <a:off x="5857461" y="455291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ES" b="1" dirty="0">
                <a:latin typeface="Arial" panose="020B0604020202020204" pitchFamily="34" charset="0"/>
                <a:ea typeface="Calibri" panose="020F0502020204030204" pitchFamily="34" charset="0"/>
              </a:rPr>
              <a:t>Es símbolo de la unidad, del sentido de pertenencia. Es comunidad, pero también es signo de la victoria, de los logros alcanzados y los sueños que se cumplen y se comparten con los demás, es representación de alegría, de felicidad por un proceso bien hecho y por obtener los resultados esperados. 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27605594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346</Words>
  <Application>Microsoft Office PowerPoint</Application>
  <PresentationFormat>Panorámica</PresentationFormat>
  <Paragraphs>11</Paragraphs>
  <Slides>13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Tema de Office</vt:lpstr>
      <vt:lpstr>Adobe Photoshop Image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 CONSUELO GIRALDO</dc:creator>
  <cp:lastModifiedBy>S CONSUELO GIRALDO</cp:lastModifiedBy>
  <cp:revision>8</cp:revision>
  <dcterms:created xsi:type="dcterms:W3CDTF">2018-11-04T14:30:38Z</dcterms:created>
  <dcterms:modified xsi:type="dcterms:W3CDTF">2018-11-04T17:34:42Z</dcterms:modified>
</cp:coreProperties>
</file>