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sldIdLst>
    <p:sldId id="256" r:id="rId2"/>
    <p:sldId id="303" r:id="rId3"/>
    <p:sldId id="296" r:id="rId4"/>
    <p:sldId id="259" r:id="rId5"/>
    <p:sldId id="301" r:id="rId6"/>
    <p:sldId id="302" r:id="rId7"/>
    <p:sldId id="304" r:id="rId8"/>
    <p:sldId id="305" r:id="rId9"/>
    <p:sldId id="306" r:id="rId10"/>
    <p:sldId id="300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E1663-A4A5-4EDF-9F06-F0216988A4E1}" type="datetimeFigureOut">
              <a:rPr lang="es-CO" smtClean="0"/>
              <a:t>27/08/2020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74D0-019F-444F-B603-D180B698532B}" type="slidenum">
              <a:rPr lang="es-CO" smtClean="0"/>
              <a:t>‹Nº›</a:t>
            </a:fld>
            <a:endParaRPr lang="es-CO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126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E1663-A4A5-4EDF-9F06-F0216988A4E1}" type="datetimeFigureOut">
              <a:rPr lang="es-CO" smtClean="0"/>
              <a:t>27/08/2020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74D0-019F-444F-B603-D180B69853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667061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E1663-A4A5-4EDF-9F06-F0216988A4E1}" type="datetimeFigureOut">
              <a:rPr lang="es-CO" smtClean="0"/>
              <a:t>27/08/2020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74D0-019F-444F-B603-D180B69853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10081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E1663-A4A5-4EDF-9F06-F0216988A4E1}" type="datetimeFigureOut">
              <a:rPr lang="es-CO" smtClean="0"/>
              <a:t>27/08/2020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74D0-019F-444F-B603-D180B69853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632978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E1663-A4A5-4EDF-9F06-F0216988A4E1}" type="datetimeFigureOut">
              <a:rPr lang="es-CO" smtClean="0"/>
              <a:t>27/08/2020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74D0-019F-444F-B603-D180B698532B}" type="slidenum">
              <a:rPr lang="es-CO" smtClean="0"/>
              <a:t>‹Nº›</a:t>
            </a:fld>
            <a:endParaRPr lang="es-CO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53935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E1663-A4A5-4EDF-9F06-F0216988A4E1}" type="datetimeFigureOut">
              <a:rPr lang="es-CO" smtClean="0"/>
              <a:t>27/08/2020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74D0-019F-444F-B603-D180B69853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99181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E1663-A4A5-4EDF-9F06-F0216988A4E1}" type="datetimeFigureOut">
              <a:rPr lang="es-CO" smtClean="0"/>
              <a:t>27/08/2020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74D0-019F-444F-B603-D180B69853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151333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E1663-A4A5-4EDF-9F06-F0216988A4E1}" type="datetimeFigureOut">
              <a:rPr lang="es-CO" smtClean="0"/>
              <a:t>27/08/2020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74D0-019F-444F-B603-D180B69853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839620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E1663-A4A5-4EDF-9F06-F0216988A4E1}" type="datetimeFigureOut">
              <a:rPr lang="es-CO" smtClean="0"/>
              <a:t>27/08/2020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74D0-019F-444F-B603-D180B69853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64685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64E1663-A4A5-4EDF-9F06-F0216988A4E1}" type="datetimeFigureOut">
              <a:rPr lang="es-CO" smtClean="0"/>
              <a:t>27/08/2020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31374D0-019F-444F-B603-D180B69853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37395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E1663-A4A5-4EDF-9F06-F0216988A4E1}" type="datetimeFigureOut">
              <a:rPr lang="es-CO" smtClean="0"/>
              <a:t>27/08/2020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74D0-019F-444F-B603-D180B69853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64128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64E1663-A4A5-4EDF-9F06-F0216988A4E1}" type="datetimeFigureOut">
              <a:rPr lang="es-CO" smtClean="0"/>
              <a:t>27/08/2020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F31374D0-019F-444F-B603-D180B698532B}" type="slidenum">
              <a:rPr lang="es-CO" smtClean="0"/>
              <a:t>‹Nº›</a:t>
            </a:fld>
            <a:endParaRPr lang="es-CO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337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g"/><Relationship Id="rId5" Type="http://schemas.openxmlformats.org/officeDocument/2006/relationships/image" Target="../media/image14.jpe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7" Type="http://schemas.openxmlformats.org/officeDocument/2006/relationships/image" Target="../media/image18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86" y="636289"/>
            <a:ext cx="10776855" cy="4785887"/>
          </a:xfrm>
          <a:prstGeom prst="rect">
            <a:avLst/>
          </a:prstGeom>
          <a:ln w="2286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Picture 2" descr="Dibujos animados de astronauta espacial - Descargar PNG/SVG ...">
            <a:extLst>
              <a:ext uri="{FF2B5EF4-FFF2-40B4-BE49-F238E27FC236}">
                <a16:creationId xmlns:a16="http://schemas.microsoft.com/office/drawing/2014/main" id="{2A5BB7F4-B383-4633-ACD8-AF988A018E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956162" flipH="1" flipV="1">
            <a:off x="9736012" y="3547246"/>
            <a:ext cx="2419348" cy="284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7" y="5267165"/>
            <a:ext cx="1703118" cy="152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474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12192000" cy="6274859"/>
          </a:xfrm>
          <a:prstGeom prst="rect">
            <a:avLst/>
          </a:prstGeom>
        </p:spPr>
      </p:pic>
      <p:pic>
        <p:nvPicPr>
          <p:cNvPr id="8" name="Picture 2" descr="Dibujos animados de astronauta espacial - Descargar PNG/SVG ...">
            <a:extLst>
              <a:ext uri="{FF2B5EF4-FFF2-40B4-BE49-F238E27FC236}">
                <a16:creationId xmlns:a16="http://schemas.microsoft.com/office/drawing/2014/main" id="{27D65133-A5F2-48C3-B195-19B75325E4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956162" flipH="1" flipV="1">
            <a:off x="10177188" y="4516189"/>
            <a:ext cx="1948091" cy="2291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9CE2BB37-E0F7-4459-A8FB-9CF97CEBF54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7" y="5455180"/>
            <a:ext cx="1466635" cy="1313044"/>
          </a:xfrm>
          <a:prstGeom prst="rect">
            <a:avLst/>
          </a:prstGeom>
        </p:spPr>
      </p:pic>
      <p:sp>
        <p:nvSpPr>
          <p:cNvPr id="14" name="Título 3">
            <a:extLst>
              <a:ext uri="{FF2B5EF4-FFF2-40B4-BE49-F238E27FC236}">
                <a16:creationId xmlns:a16="http://schemas.microsoft.com/office/drawing/2014/main" id="{B6402527-55DE-40B6-93C4-5D3A0F57AEAE}"/>
              </a:ext>
            </a:extLst>
          </p:cNvPr>
          <p:cNvSpPr txBox="1">
            <a:spLocks/>
          </p:cNvSpPr>
          <p:nvPr/>
        </p:nvSpPr>
        <p:spPr>
          <a:xfrm>
            <a:off x="3326103" y="2564385"/>
            <a:ext cx="5539794" cy="1146089"/>
          </a:xfrm>
          <a:prstGeom prst="rect">
            <a:avLst/>
          </a:prstGeom>
          <a:ln>
            <a:solidFill>
              <a:schemeClr val="tx1"/>
            </a:solidFill>
            <a:prstDash val="lgDash"/>
          </a:ln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8500" b="1" dirty="0">
                <a:solidFill>
                  <a:schemeClr val="bg1"/>
                </a:solidFill>
                <a:latin typeface="Bahnschrift SemiBold Condensed" panose="020B0502040204020203" pitchFamily="34" charset="0"/>
              </a:rPr>
              <a:t>Continuará…</a:t>
            </a:r>
          </a:p>
        </p:txBody>
      </p:sp>
    </p:spTree>
    <p:extLst>
      <p:ext uri="{BB962C8B-B14F-4D97-AF65-F5344CB8AC3E}">
        <p14:creationId xmlns:p14="http://schemas.microsoft.com/office/powerpoint/2010/main" val="2419507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52" y="0"/>
            <a:ext cx="12192000" cy="6274859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1DA90C0F-7052-4741-8E7E-338C9745571F}"/>
              </a:ext>
            </a:extLst>
          </p:cNvPr>
          <p:cNvSpPr/>
          <p:nvPr/>
        </p:nvSpPr>
        <p:spPr>
          <a:xfrm>
            <a:off x="238539" y="176445"/>
            <a:ext cx="10933043" cy="66172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es-CO" sz="3700" dirty="0">
                <a:ln w="0"/>
                <a:solidFill>
                  <a:schemeClr val="bg1"/>
                </a:solidFill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La Turín social de Don Bosco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DF81C73F-6790-4087-B732-820CB964A3E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7" y="5455180"/>
            <a:ext cx="1466635" cy="1313044"/>
          </a:xfrm>
          <a:prstGeom prst="rect">
            <a:avLst/>
          </a:prstGeom>
        </p:spPr>
      </p:pic>
      <p:pic>
        <p:nvPicPr>
          <p:cNvPr id="11" name="Picture 2" descr="Dibujos animados de astronauta espacial - Descargar PNG/SVG ...">
            <a:extLst>
              <a:ext uri="{FF2B5EF4-FFF2-40B4-BE49-F238E27FC236}">
                <a16:creationId xmlns:a16="http://schemas.microsoft.com/office/drawing/2014/main" id="{D1B9C392-D21A-4EE7-B9CE-89797DAD7C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956162" flipH="1" flipV="1">
            <a:off x="10521501" y="4940426"/>
            <a:ext cx="1594141" cy="1875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Marcador de texto 5">
            <a:extLst>
              <a:ext uri="{FF2B5EF4-FFF2-40B4-BE49-F238E27FC236}">
                <a16:creationId xmlns:a16="http://schemas.microsoft.com/office/drawing/2014/main" id="{0CF12F3C-FFEC-419E-9B1B-47731492D985}"/>
              </a:ext>
            </a:extLst>
          </p:cNvPr>
          <p:cNvSpPr txBox="1">
            <a:spLocks/>
          </p:cNvSpPr>
          <p:nvPr/>
        </p:nvSpPr>
        <p:spPr>
          <a:xfrm>
            <a:off x="8443677" y="3595886"/>
            <a:ext cx="3584226" cy="647538"/>
          </a:xfrm>
          <a:prstGeom prst="snip2DiagRect">
            <a:avLst/>
          </a:prstGeom>
          <a:solidFill>
            <a:srgbClr val="0070C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CO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 pitchFamily="18" charset="0"/>
              </a:rPr>
              <a:t>Marquesa Barolo</a:t>
            </a:r>
          </a:p>
        </p:txBody>
      </p:sp>
      <p:sp>
        <p:nvSpPr>
          <p:cNvPr id="15" name="Marcador de texto 5">
            <a:extLst>
              <a:ext uri="{FF2B5EF4-FFF2-40B4-BE49-F238E27FC236}">
                <a16:creationId xmlns:a16="http://schemas.microsoft.com/office/drawing/2014/main" id="{9DD33FCC-0FDD-4748-83FD-DCC8BCFE6A92}"/>
              </a:ext>
            </a:extLst>
          </p:cNvPr>
          <p:cNvSpPr txBox="1">
            <a:spLocks/>
          </p:cNvSpPr>
          <p:nvPr/>
        </p:nvSpPr>
        <p:spPr>
          <a:xfrm>
            <a:off x="432681" y="3558239"/>
            <a:ext cx="3869542" cy="647538"/>
          </a:xfrm>
          <a:prstGeom prst="snip2DiagRect">
            <a:avLst/>
          </a:prstGeom>
          <a:solidFill>
            <a:srgbClr val="0070C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CO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 pitchFamily="18" charset="0"/>
              </a:rPr>
              <a:t>José Benito </a:t>
            </a:r>
            <a:r>
              <a:rPr lang="es-CO" sz="25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 pitchFamily="18" charset="0"/>
              </a:rPr>
              <a:t>Cottolengo</a:t>
            </a:r>
            <a:endParaRPr lang="es-CO" sz="2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ckwell" panose="02060603020205020403" pitchFamily="18" charset="0"/>
            </a:endParaRPr>
          </a:p>
        </p:txBody>
      </p:sp>
      <p:sp>
        <p:nvSpPr>
          <p:cNvPr id="17" name="Título 3">
            <a:extLst>
              <a:ext uri="{FF2B5EF4-FFF2-40B4-BE49-F238E27FC236}">
                <a16:creationId xmlns:a16="http://schemas.microsoft.com/office/drawing/2014/main" id="{42BFDFEA-BE4B-402A-8A7E-7614D63ED41E}"/>
              </a:ext>
            </a:extLst>
          </p:cNvPr>
          <p:cNvSpPr txBox="1">
            <a:spLocks/>
          </p:cNvSpPr>
          <p:nvPr/>
        </p:nvSpPr>
        <p:spPr>
          <a:xfrm>
            <a:off x="1286030" y="4375372"/>
            <a:ext cx="2153368" cy="45510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lgDash"/>
          </a:ln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cap="all" baseline="0">
                <a:blipFill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2500" dirty="0">
                <a:latin typeface="Bahnschrift SemiBold Condensed" panose="020B0502040204020203" pitchFamily="34" charset="0"/>
              </a:rPr>
              <a:t>Hospitales</a:t>
            </a:r>
          </a:p>
        </p:txBody>
      </p:sp>
      <p:sp>
        <p:nvSpPr>
          <p:cNvPr id="18" name="Título 3">
            <a:extLst>
              <a:ext uri="{FF2B5EF4-FFF2-40B4-BE49-F238E27FC236}">
                <a16:creationId xmlns:a16="http://schemas.microsoft.com/office/drawing/2014/main" id="{597F4786-081F-4F95-B9E3-CD8A9306CF78}"/>
              </a:ext>
            </a:extLst>
          </p:cNvPr>
          <p:cNvSpPr txBox="1">
            <a:spLocks/>
          </p:cNvSpPr>
          <p:nvPr/>
        </p:nvSpPr>
        <p:spPr>
          <a:xfrm>
            <a:off x="8752604" y="4401914"/>
            <a:ext cx="2970986" cy="50499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lgDash"/>
          </a:ln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cap="all" baseline="0">
                <a:blipFill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2500" dirty="0">
                <a:latin typeface="Bahnschrift SemiBold Condensed" panose="020B0502040204020203" pitchFamily="34" charset="0"/>
              </a:rPr>
              <a:t>Educación de la mujer</a:t>
            </a:r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D920FF1B-B62F-437C-9AC1-8D7284F212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6319" y="1055812"/>
            <a:ext cx="1852791" cy="23328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QUIEN ERA LA MARQUESA DE BAROLO? “En... - Salesianos Cooperadores Uruguay |  Facebook">
            <a:extLst>
              <a:ext uri="{FF2B5EF4-FFF2-40B4-BE49-F238E27FC236}">
                <a16:creationId xmlns:a16="http://schemas.microsoft.com/office/drawing/2014/main" id="{665001A7-13CF-402C-8AE0-816692E437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6240" y="1173242"/>
            <a:ext cx="2859099" cy="20499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Marcador de texto 5">
            <a:extLst>
              <a:ext uri="{FF2B5EF4-FFF2-40B4-BE49-F238E27FC236}">
                <a16:creationId xmlns:a16="http://schemas.microsoft.com/office/drawing/2014/main" id="{5DF2B9F0-865F-47D3-8569-E2AC23A3D3B1}"/>
              </a:ext>
            </a:extLst>
          </p:cNvPr>
          <p:cNvSpPr txBox="1">
            <a:spLocks/>
          </p:cNvSpPr>
          <p:nvPr/>
        </p:nvSpPr>
        <p:spPr>
          <a:xfrm>
            <a:off x="5009709" y="3596589"/>
            <a:ext cx="2806438" cy="647538"/>
          </a:xfrm>
          <a:prstGeom prst="snip2DiagRect">
            <a:avLst/>
          </a:prstGeom>
          <a:solidFill>
            <a:srgbClr val="0070C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CO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 pitchFamily="18" charset="0"/>
              </a:rPr>
              <a:t>José </a:t>
            </a:r>
            <a:r>
              <a:rPr lang="es-CO" sz="25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 pitchFamily="18" charset="0"/>
              </a:rPr>
              <a:t>Caffaso</a:t>
            </a:r>
            <a:endParaRPr lang="es-CO" sz="2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ckwell" panose="02060603020205020403" pitchFamily="18" charset="0"/>
            </a:endParaRPr>
          </a:p>
        </p:txBody>
      </p:sp>
      <p:sp>
        <p:nvSpPr>
          <p:cNvPr id="22" name="Título 3">
            <a:extLst>
              <a:ext uri="{FF2B5EF4-FFF2-40B4-BE49-F238E27FC236}">
                <a16:creationId xmlns:a16="http://schemas.microsoft.com/office/drawing/2014/main" id="{B354C78E-F559-416A-A963-39ABBF434A95}"/>
              </a:ext>
            </a:extLst>
          </p:cNvPr>
          <p:cNvSpPr txBox="1">
            <a:spLocks/>
          </p:cNvSpPr>
          <p:nvPr/>
        </p:nvSpPr>
        <p:spPr>
          <a:xfrm>
            <a:off x="1062606" y="4950797"/>
            <a:ext cx="2567019" cy="49640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lgDash"/>
          </a:ln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cap="all" baseline="0">
                <a:blipFill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2500" dirty="0">
                <a:latin typeface="Bahnschrift SemiBold Condensed" panose="020B0502040204020203" pitchFamily="34" charset="0"/>
              </a:rPr>
              <a:t>Centros de acogida</a:t>
            </a:r>
          </a:p>
        </p:txBody>
      </p:sp>
      <p:pic>
        <p:nvPicPr>
          <p:cNvPr id="2056" name="Picture 8" descr="San José Cafasso - Brujula Cotidiana">
            <a:extLst>
              <a:ext uri="{FF2B5EF4-FFF2-40B4-BE49-F238E27FC236}">
                <a16:creationId xmlns:a16="http://schemas.microsoft.com/office/drawing/2014/main" id="{22E71506-61BC-40C3-93BC-38016A1AE2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91" y="1122151"/>
            <a:ext cx="2806438" cy="20499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ítulo 3">
            <a:extLst>
              <a:ext uri="{FF2B5EF4-FFF2-40B4-BE49-F238E27FC236}">
                <a16:creationId xmlns:a16="http://schemas.microsoft.com/office/drawing/2014/main" id="{381957F2-76D2-480B-8468-ED566033B57B}"/>
              </a:ext>
            </a:extLst>
          </p:cNvPr>
          <p:cNvSpPr txBox="1">
            <a:spLocks/>
          </p:cNvSpPr>
          <p:nvPr/>
        </p:nvSpPr>
        <p:spPr>
          <a:xfrm>
            <a:off x="5457488" y="4414540"/>
            <a:ext cx="1910880" cy="45722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lgDash"/>
          </a:ln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cap="all" baseline="0">
                <a:blipFill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2500" dirty="0">
                <a:latin typeface="Bahnschrift SemiBold Condensed" panose="020B0502040204020203" pitchFamily="34" charset="0"/>
              </a:rPr>
              <a:t>Cárceles</a:t>
            </a:r>
          </a:p>
        </p:txBody>
      </p:sp>
      <p:sp>
        <p:nvSpPr>
          <p:cNvPr id="24" name="Título 3">
            <a:extLst>
              <a:ext uri="{FF2B5EF4-FFF2-40B4-BE49-F238E27FC236}">
                <a16:creationId xmlns:a16="http://schemas.microsoft.com/office/drawing/2014/main" id="{ED21FC31-4069-40EA-BBCB-54E5A274010E}"/>
              </a:ext>
            </a:extLst>
          </p:cNvPr>
          <p:cNvSpPr txBox="1">
            <a:spLocks/>
          </p:cNvSpPr>
          <p:nvPr/>
        </p:nvSpPr>
        <p:spPr>
          <a:xfrm>
            <a:off x="5389249" y="4997950"/>
            <a:ext cx="1979119" cy="4572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lgDash"/>
          </a:ln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cap="all" baseline="0">
                <a:blipFill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2500" dirty="0">
                <a:latin typeface="Bahnschrift SemiBold Condensed" panose="020B0502040204020203" pitchFamily="34" charset="0"/>
              </a:rPr>
              <a:t>Confesor </a:t>
            </a:r>
          </a:p>
        </p:txBody>
      </p:sp>
    </p:spTree>
    <p:extLst>
      <p:ext uri="{BB962C8B-B14F-4D97-AF65-F5344CB8AC3E}">
        <p14:creationId xmlns:p14="http://schemas.microsoft.com/office/powerpoint/2010/main" val="678195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7" grpId="0" animBg="1"/>
      <p:bldP spid="18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274859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1DA90C0F-7052-4741-8E7E-338C9745571F}"/>
              </a:ext>
            </a:extLst>
          </p:cNvPr>
          <p:cNvSpPr/>
          <p:nvPr/>
        </p:nvSpPr>
        <p:spPr>
          <a:xfrm>
            <a:off x="238539" y="176445"/>
            <a:ext cx="10933043" cy="126188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es-CO" sz="3700" dirty="0">
                <a:ln w="0"/>
                <a:solidFill>
                  <a:schemeClr val="bg1"/>
                </a:solidFill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3°Con el ACOMPAÑAMIENTO de Don </a:t>
            </a:r>
            <a:r>
              <a:rPr lang="es-CO" sz="3700" dirty="0" err="1">
                <a:ln w="0"/>
                <a:solidFill>
                  <a:schemeClr val="bg1"/>
                </a:solidFill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Cafasso</a:t>
            </a:r>
            <a:r>
              <a:rPr lang="es-CO" sz="3700" dirty="0">
                <a:ln w="0"/>
                <a:solidFill>
                  <a:schemeClr val="bg1"/>
                </a:solidFill>
                <a:latin typeface="Bahnschrift SemiBold Condensed" panose="020B0502040204020203" pitchFamily="34" charset="0"/>
                <a:ea typeface="Adobe Fan Heiti Std B" panose="020B0700000000000000" pitchFamily="34" charset="-128"/>
              </a:rPr>
              <a:t> y la ayuda de otros sacerdotes consolida su Propuesta Educativa y Pastoral…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DF81C73F-6790-4087-B732-820CB964A3E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7" y="5455180"/>
            <a:ext cx="1466635" cy="1313044"/>
          </a:xfrm>
          <a:prstGeom prst="rect">
            <a:avLst/>
          </a:prstGeom>
        </p:spPr>
      </p:pic>
      <p:pic>
        <p:nvPicPr>
          <p:cNvPr id="11" name="Picture 2" descr="Dibujos animados de astronauta espacial - Descargar PNG/SVG ...">
            <a:extLst>
              <a:ext uri="{FF2B5EF4-FFF2-40B4-BE49-F238E27FC236}">
                <a16:creationId xmlns:a16="http://schemas.microsoft.com/office/drawing/2014/main" id="{D1B9C392-D21A-4EE7-B9CE-89797DAD7C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956162" flipH="1" flipV="1">
            <a:off x="10177188" y="4516189"/>
            <a:ext cx="1948091" cy="2291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ítulo 3">
            <a:extLst>
              <a:ext uri="{FF2B5EF4-FFF2-40B4-BE49-F238E27FC236}">
                <a16:creationId xmlns:a16="http://schemas.microsoft.com/office/drawing/2014/main" id="{62C7DC46-5963-4D2A-84CD-166B1537BDF8}"/>
              </a:ext>
            </a:extLst>
          </p:cNvPr>
          <p:cNvSpPr txBox="1">
            <a:spLocks/>
          </p:cNvSpPr>
          <p:nvPr/>
        </p:nvSpPr>
        <p:spPr>
          <a:xfrm>
            <a:off x="3036754" y="1554816"/>
            <a:ext cx="5609204" cy="860751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  <a:prstDash val="lgDash"/>
          </a:ln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cap="all" baseline="0">
                <a:blipFill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2800" dirty="0">
                <a:solidFill>
                  <a:schemeClr val="bg1"/>
                </a:solidFill>
                <a:latin typeface="Rockwell Condensed" panose="02060603050405020104" pitchFamily="18" charset="0"/>
              </a:rPr>
              <a:t>Sacerdote para los jóvenes abandonados y en peligro</a:t>
            </a:r>
          </a:p>
        </p:txBody>
      </p:sp>
      <p:sp>
        <p:nvSpPr>
          <p:cNvPr id="13" name="Marcador de texto 5">
            <a:extLst>
              <a:ext uri="{FF2B5EF4-FFF2-40B4-BE49-F238E27FC236}">
                <a16:creationId xmlns:a16="http://schemas.microsoft.com/office/drawing/2014/main" id="{0CF12F3C-FFEC-419E-9B1B-47731492D985}"/>
              </a:ext>
            </a:extLst>
          </p:cNvPr>
          <p:cNvSpPr txBox="1">
            <a:spLocks/>
          </p:cNvSpPr>
          <p:nvPr/>
        </p:nvSpPr>
        <p:spPr>
          <a:xfrm>
            <a:off x="8208567" y="2893539"/>
            <a:ext cx="1974446" cy="682064"/>
          </a:xfrm>
          <a:prstGeom prst="snip2DiagRect">
            <a:avLst/>
          </a:prstGeom>
          <a:solidFill>
            <a:srgbClr val="0070C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CO" sz="3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 pitchFamily="18" charset="0"/>
              </a:rPr>
              <a:t>CASA</a:t>
            </a:r>
          </a:p>
        </p:txBody>
      </p:sp>
      <p:sp>
        <p:nvSpPr>
          <p:cNvPr id="14" name="Marcador de texto 5">
            <a:extLst>
              <a:ext uri="{FF2B5EF4-FFF2-40B4-BE49-F238E27FC236}">
                <a16:creationId xmlns:a16="http://schemas.microsoft.com/office/drawing/2014/main" id="{C9CB945F-1F3B-4A99-AB4F-02CCE81880FB}"/>
              </a:ext>
            </a:extLst>
          </p:cNvPr>
          <p:cNvSpPr txBox="1">
            <a:spLocks/>
          </p:cNvSpPr>
          <p:nvPr/>
        </p:nvSpPr>
        <p:spPr>
          <a:xfrm>
            <a:off x="3090784" y="4744091"/>
            <a:ext cx="2397958" cy="647538"/>
          </a:xfrm>
          <a:prstGeom prst="snip2DiagRect">
            <a:avLst/>
          </a:prstGeom>
          <a:solidFill>
            <a:srgbClr val="00206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CO" sz="3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 pitchFamily="18" charset="0"/>
              </a:rPr>
              <a:t>ESCUELA</a:t>
            </a:r>
          </a:p>
        </p:txBody>
      </p:sp>
      <p:sp>
        <p:nvSpPr>
          <p:cNvPr id="15" name="Marcador de texto 5">
            <a:extLst>
              <a:ext uri="{FF2B5EF4-FFF2-40B4-BE49-F238E27FC236}">
                <a16:creationId xmlns:a16="http://schemas.microsoft.com/office/drawing/2014/main" id="{9DD33FCC-0FDD-4748-83FD-DCC8BCFE6A92}"/>
              </a:ext>
            </a:extLst>
          </p:cNvPr>
          <p:cNvSpPr txBox="1">
            <a:spLocks/>
          </p:cNvSpPr>
          <p:nvPr/>
        </p:nvSpPr>
        <p:spPr>
          <a:xfrm>
            <a:off x="2027675" y="2893538"/>
            <a:ext cx="1974447" cy="682065"/>
          </a:xfrm>
          <a:prstGeom prst="snip2DiagRect">
            <a:avLst/>
          </a:prstGeom>
          <a:solidFill>
            <a:srgbClr val="0070C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CO" sz="3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 pitchFamily="18" charset="0"/>
              </a:rPr>
              <a:t>PATIO</a:t>
            </a:r>
          </a:p>
        </p:txBody>
      </p:sp>
      <p:sp>
        <p:nvSpPr>
          <p:cNvPr id="16" name="Marcador de texto 5">
            <a:extLst>
              <a:ext uri="{FF2B5EF4-FFF2-40B4-BE49-F238E27FC236}">
                <a16:creationId xmlns:a16="http://schemas.microsoft.com/office/drawing/2014/main" id="{FCFBD0EC-B927-4680-A08E-7E662ABF5A6D}"/>
              </a:ext>
            </a:extLst>
          </p:cNvPr>
          <p:cNvSpPr txBox="1">
            <a:spLocks/>
          </p:cNvSpPr>
          <p:nvPr/>
        </p:nvSpPr>
        <p:spPr>
          <a:xfrm>
            <a:off x="6509294" y="4744092"/>
            <a:ext cx="2898249" cy="647538"/>
          </a:xfrm>
          <a:prstGeom prst="snip2DiagRect">
            <a:avLst/>
          </a:prstGeom>
          <a:solidFill>
            <a:srgbClr val="00206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1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CO" sz="3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 pitchFamily="18" charset="0"/>
              </a:rPr>
              <a:t>PARROQUIA</a:t>
            </a:r>
          </a:p>
        </p:txBody>
      </p:sp>
      <p:sp>
        <p:nvSpPr>
          <p:cNvPr id="17" name="Título 3">
            <a:extLst>
              <a:ext uri="{FF2B5EF4-FFF2-40B4-BE49-F238E27FC236}">
                <a16:creationId xmlns:a16="http://schemas.microsoft.com/office/drawing/2014/main" id="{42BFDFEA-BE4B-402A-8A7E-7614D63ED41E}"/>
              </a:ext>
            </a:extLst>
          </p:cNvPr>
          <p:cNvSpPr txBox="1">
            <a:spLocks/>
          </p:cNvSpPr>
          <p:nvPr/>
        </p:nvSpPr>
        <p:spPr>
          <a:xfrm>
            <a:off x="1422020" y="3814552"/>
            <a:ext cx="3115902" cy="5123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lgDash"/>
          </a:ln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cap="all" baseline="0">
                <a:blipFill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3000" dirty="0">
                <a:latin typeface="Bahnschrift SemiBold Condensed" panose="020B0502040204020203" pitchFamily="34" charset="0"/>
              </a:rPr>
              <a:t>Donde se comparte</a:t>
            </a:r>
          </a:p>
        </p:txBody>
      </p:sp>
      <p:sp>
        <p:nvSpPr>
          <p:cNvPr id="18" name="Título 3">
            <a:extLst>
              <a:ext uri="{FF2B5EF4-FFF2-40B4-BE49-F238E27FC236}">
                <a16:creationId xmlns:a16="http://schemas.microsoft.com/office/drawing/2014/main" id="{597F4786-081F-4F95-B9E3-CD8A9306CF78}"/>
              </a:ext>
            </a:extLst>
          </p:cNvPr>
          <p:cNvSpPr txBox="1">
            <a:spLocks/>
          </p:cNvSpPr>
          <p:nvPr/>
        </p:nvSpPr>
        <p:spPr>
          <a:xfrm>
            <a:off x="8012457" y="3801079"/>
            <a:ext cx="2366667" cy="54637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lgDash"/>
          </a:ln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cap="all" baseline="0">
                <a:blipFill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3000" dirty="0">
                <a:latin typeface="Bahnschrift SemiBold Condensed" panose="020B0502040204020203" pitchFamily="34" charset="0"/>
              </a:rPr>
              <a:t>Que acoge</a:t>
            </a:r>
          </a:p>
        </p:txBody>
      </p:sp>
      <p:sp>
        <p:nvSpPr>
          <p:cNvPr id="19" name="Título 3">
            <a:extLst>
              <a:ext uri="{FF2B5EF4-FFF2-40B4-BE49-F238E27FC236}">
                <a16:creationId xmlns:a16="http://schemas.microsoft.com/office/drawing/2014/main" id="{6B2AF1F5-E37D-494D-AC39-4ED0E2D32EEF}"/>
              </a:ext>
            </a:extLst>
          </p:cNvPr>
          <p:cNvSpPr txBox="1">
            <a:spLocks/>
          </p:cNvSpPr>
          <p:nvPr/>
        </p:nvSpPr>
        <p:spPr>
          <a:xfrm>
            <a:off x="3090784" y="5561225"/>
            <a:ext cx="2397958" cy="5123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lgDash"/>
          </a:ln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cap="all" baseline="0">
                <a:blipFill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3000" dirty="0">
                <a:latin typeface="Bahnschrift SemiBold Condensed" panose="020B0502040204020203" pitchFamily="34" charset="0"/>
              </a:rPr>
              <a:t>Que educa</a:t>
            </a:r>
          </a:p>
        </p:txBody>
      </p:sp>
      <p:sp>
        <p:nvSpPr>
          <p:cNvPr id="20" name="Título 3">
            <a:extLst>
              <a:ext uri="{FF2B5EF4-FFF2-40B4-BE49-F238E27FC236}">
                <a16:creationId xmlns:a16="http://schemas.microsoft.com/office/drawing/2014/main" id="{6191E02F-25A9-4BB2-B7F4-37032F175F2B}"/>
              </a:ext>
            </a:extLst>
          </p:cNvPr>
          <p:cNvSpPr txBox="1">
            <a:spLocks/>
          </p:cNvSpPr>
          <p:nvPr/>
        </p:nvSpPr>
        <p:spPr>
          <a:xfrm>
            <a:off x="6401087" y="5561225"/>
            <a:ext cx="3114661" cy="5123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lgDash"/>
          </a:ln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cap="all" baseline="0">
                <a:blipFill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3000" dirty="0">
                <a:latin typeface="Bahnschrift SemiBold Condensed" panose="020B0502040204020203" pitchFamily="34" charset="0"/>
              </a:rPr>
              <a:t>Que acompaña</a:t>
            </a:r>
          </a:p>
        </p:txBody>
      </p:sp>
    </p:spTree>
    <p:extLst>
      <p:ext uri="{BB962C8B-B14F-4D97-AF65-F5344CB8AC3E}">
        <p14:creationId xmlns:p14="http://schemas.microsoft.com/office/powerpoint/2010/main" val="4005486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12192000" cy="6274859"/>
          </a:xfrm>
          <a:prstGeom prst="rect">
            <a:avLst/>
          </a:prstGeom>
        </p:spPr>
      </p:pic>
      <p:pic>
        <p:nvPicPr>
          <p:cNvPr id="8" name="Picture 2" descr="Dibujos animados de astronauta espacial - Descargar PNG/SVG ...">
            <a:extLst>
              <a:ext uri="{FF2B5EF4-FFF2-40B4-BE49-F238E27FC236}">
                <a16:creationId xmlns:a16="http://schemas.microsoft.com/office/drawing/2014/main" id="{27D65133-A5F2-48C3-B195-19B75325E4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956162" flipH="1" flipV="1">
            <a:off x="10177188" y="4516189"/>
            <a:ext cx="1948091" cy="2291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9CE2BB37-E0F7-4459-A8FB-9CF97CEBF54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7" y="5455180"/>
            <a:ext cx="1466635" cy="1313044"/>
          </a:xfrm>
          <a:prstGeom prst="rect">
            <a:avLst/>
          </a:prstGeom>
        </p:spPr>
      </p:pic>
      <p:sp>
        <p:nvSpPr>
          <p:cNvPr id="14" name="Título 3">
            <a:extLst>
              <a:ext uri="{FF2B5EF4-FFF2-40B4-BE49-F238E27FC236}">
                <a16:creationId xmlns:a16="http://schemas.microsoft.com/office/drawing/2014/main" id="{B6402527-55DE-40B6-93C4-5D3A0F57AEAE}"/>
              </a:ext>
            </a:extLst>
          </p:cNvPr>
          <p:cNvSpPr txBox="1">
            <a:spLocks/>
          </p:cNvSpPr>
          <p:nvPr/>
        </p:nvSpPr>
        <p:spPr>
          <a:xfrm>
            <a:off x="353233" y="248769"/>
            <a:ext cx="2425917" cy="668741"/>
          </a:xfrm>
          <a:prstGeom prst="rect">
            <a:avLst/>
          </a:prstGeom>
          <a:ln>
            <a:solidFill>
              <a:schemeClr val="tx1"/>
            </a:solidFill>
            <a:prstDash val="lgDash"/>
          </a:ln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5500" b="1" dirty="0">
                <a:solidFill>
                  <a:schemeClr val="bg1"/>
                </a:solidFill>
                <a:latin typeface="Bahnschrift SemiBold Condensed" panose="020B0502040204020203" pitchFamily="34" charset="0"/>
              </a:rPr>
              <a:t>Oratorio</a:t>
            </a:r>
          </a:p>
        </p:txBody>
      </p:sp>
      <p:sp>
        <p:nvSpPr>
          <p:cNvPr id="3" name="Título 3">
            <a:extLst>
              <a:ext uri="{FF2B5EF4-FFF2-40B4-BE49-F238E27FC236}">
                <a16:creationId xmlns:a16="http://schemas.microsoft.com/office/drawing/2014/main" id="{3C30CA00-8B79-4EF5-870A-E0FF1F34327C}"/>
              </a:ext>
            </a:extLst>
          </p:cNvPr>
          <p:cNvSpPr txBox="1">
            <a:spLocks/>
          </p:cNvSpPr>
          <p:nvPr/>
        </p:nvSpPr>
        <p:spPr>
          <a:xfrm>
            <a:off x="2267814" y="4771962"/>
            <a:ext cx="3284105" cy="1014652"/>
          </a:xfrm>
          <a:prstGeom prst="rect">
            <a:avLst/>
          </a:prstGeom>
          <a:ln>
            <a:noFill/>
            <a:prstDash val="lgDash"/>
          </a:ln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2600" b="1" dirty="0">
                <a:solidFill>
                  <a:schemeClr val="bg1"/>
                </a:solidFill>
                <a:latin typeface="Bahnschrift SemiBold Condensed" panose="020B0502040204020203" pitchFamily="34" charset="0"/>
              </a:rPr>
              <a:t>Fundó el Oratorio en Roma en el cual se practicaban las lecturas espirituales, el canto y las obras de caridad </a:t>
            </a:r>
          </a:p>
        </p:txBody>
      </p:sp>
      <p:pic>
        <p:nvPicPr>
          <p:cNvPr id="1028" name="Picture 4" descr="San Felipe Neri">
            <a:extLst>
              <a:ext uri="{FF2B5EF4-FFF2-40B4-BE49-F238E27FC236}">
                <a16:creationId xmlns:a16="http://schemas.microsoft.com/office/drawing/2014/main" id="{C92A9B4E-BE74-4221-8111-4D6CC4E61EC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96"/>
          <a:stretch/>
        </p:blipFill>
        <p:spPr bwMode="auto">
          <a:xfrm>
            <a:off x="2696909" y="1193080"/>
            <a:ext cx="2425918" cy="34347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IVICO20NEWS - Versione Mobile">
            <a:extLst>
              <a:ext uri="{FF2B5EF4-FFF2-40B4-BE49-F238E27FC236}">
                <a16:creationId xmlns:a16="http://schemas.microsoft.com/office/drawing/2014/main" id="{D399CBCC-2F41-40BB-92EB-9389026933D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569" b="33289"/>
          <a:stretch/>
        </p:blipFill>
        <p:spPr bwMode="auto">
          <a:xfrm>
            <a:off x="6835272" y="1142589"/>
            <a:ext cx="2809714" cy="34119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ítulo 3">
            <a:extLst>
              <a:ext uri="{FF2B5EF4-FFF2-40B4-BE49-F238E27FC236}">
                <a16:creationId xmlns:a16="http://schemas.microsoft.com/office/drawing/2014/main" id="{105EB73C-4994-41C9-8A3F-6B7796FF3F76}"/>
              </a:ext>
            </a:extLst>
          </p:cNvPr>
          <p:cNvSpPr txBox="1">
            <a:spLocks/>
          </p:cNvSpPr>
          <p:nvPr/>
        </p:nvSpPr>
        <p:spPr>
          <a:xfrm>
            <a:off x="6585180" y="4808279"/>
            <a:ext cx="3284105" cy="1466581"/>
          </a:xfrm>
          <a:prstGeom prst="rect">
            <a:avLst/>
          </a:prstGeom>
          <a:ln>
            <a:noFill/>
            <a:prstDash val="lgDash"/>
          </a:ln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2600" b="1" dirty="0">
                <a:solidFill>
                  <a:schemeClr val="bg1"/>
                </a:solidFill>
                <a:latin typeface="Bahnschrift SemiBold Condensed" panose="020B0502040204020203" pitchFamily="34" charset="0"/>
              </a:rPr>
              <a:t>Fundador de oratorios en la ciudad de Turín desde 1840 en pro de la juventud más pobre y migrante</a:t>
            </a:r>
          </a:p>
        </p:txBody>
      </p:sp>
      <p:sp>
        <p:nvSpPr>
          <p:cNvPr id="6" name="Título 3">
            <a:extLst>
              <a:ext uri="{FF2B5EF4-FFF2-40B4-BE49-F238E27FC236}">
                <a16:creationId xmlns:a16="http://schemas.microsoft.com/office/drawing/2014/main" id="{738A5D19-D9C0-4317-B46D-0ED5BBC35796}"/>
              </a:ext>
            </a:extLst>
          </p:cNvPr>
          <p:cNvSpPr txBox="1">
            <a:spLocks/>
          </p:cNvSpPr>
          <p:nvPr/>
        </p:nvSpPr>
        <p:spPr>
          <a:xfrm>
            <a:off x="8263674" y="4117953"/>
            <a:ext cx="1434387" cy="393924"/>
          </a:xfrm>
          <a:prstGeom prst="rect">
            <a:avLst/>
          </a:prstGeom>
          <a:ln>
            <a:noFill/>
            <a:prstDash val="lgDash"/>
          </a:ln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2600" b="1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latin typeface="Bahnschrift SemiBold Condensed" panose="020B0502040204020203" pitchFamily="34" charset="0"/>
              </a:rPr>
              <a:t>1813 - 1895</a:t>
            </a:r>
          </a:p>
        </p:txBody>
      </p:sp>
      <p:sp>
        <p:nvSpPr>
          <p:cNvPr id="9" name="Título 3">
            <a:extLst>
              <a:ext uri="{FF2B5EF4-FFF2-40B4-BE49-F238E27FC236}">
                <a16:creationId xmlns:a16="http://schemas.microsoft.com/office/drawing/2014/main" id="{822DF667-B69A-49DE-8D32-5EE4AAD83BD6}"/>
              </a:ext>
            </a:extLst>
          </p:cNvPr>
          <p:cNvSpPr txBox="1">
            <a:spLocks/>
          </p:cNvSpPr>
          <p:nvPr/>
        </p:nvSpPr>
        <p:spPr>
          <a:xfrm>
            <a:off x="2681220" y="4209074"/>
            <a:ext cx="1434387" cy="393924"/>
          </a:xfrm>
          <a:prstGeom prst="rect">
            <a:avLst/>
          </a:prstGeom>
          <a:ln>
            <a:noFill/>
            <a:prstDash val="lgDash"/>
          </a:ln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2600" b="1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latin typeface="Bahnschrift SemiBold Condensed" panose="020B0502040204020203" pitchFamily="34" charset="0"/>
              </a:rPr>
              <a:t>1515 - 1595</a:t>
            </a:r>
          </a:p>
        </p:txBody>
      </p:sp>
      <p:sp>
        <p:nvSpPr>
          <p:cNvPr id="10" name="Título 3">
            <a:extLst>
              <a:ext uri="{FF2B5EF4-FFF2-40B4-BE49-F238E27FC236}">
                <a16:creationId xmlns:a16="http://schemas.microsoft.com/office/drawing/2014/main" id="{69BCA636-E038-4932-AE9E-96E3D6280A90}"/>
              </a:ext>
            </a:extLst>
          </p:cNvPr>
          <p:cNvSpPr txBox="1">
            <a:spLocks/>
          </p:cNvSpPr>
          <p:nvPr/>
        </p:nvSpPr>
        <p:spPr>
          <a:xfrm>
            <a:off x="2988119" y="713844"/>
            <a:ext cx="1843497" cy="393924"/>
          </a:xfrm>
          <a:prstGeom prst="rect">
            <a:avLst/>
          </a:prstGeom>
          <a:ln>
            <a:noFill/>
            <a:prstDash val="lgDash"/>
          </a:ln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2600" b="1" dirty="0">
                <a:ln w="3175">
                  <a:noFill/>
                </a:ln>
                <a:solidFill>
                  <a:schemeClr val="bg1"/>
                </a:solidFill>
                <a:latin typeface="Bahnschrift SemiBold Condensed" panose="020B0502040204020203" pitchFamily="34" charset="0"/>
              </a:rPr>
              <a:t>San Felipe Neri</a:t>
            </a:r>
          </a:p>
        </p:txBody>
      </p:sp>
      <p:sp>
        <p:nvSpPr>
          <p:cNvPr id="11" name="Título 3">
            <a:extLst>
              <a:ext uri="{FF2B5EF4-FFF2-40B4-BE49-F238E27FC236}">
                <a16:creationId xmlns:a16="http://schemas.microsoft.com/office/drawing/2014/main" id="{722107EF-2824-4707-B88D-CE65C7AFFF2F}"/>
              </a:ext>
            </a:extLst>
          </p:cNvPr>
          <p:cNvSpPr txBox="1">
            <a:spLocks/>
          </p:cNvSpPr>
          <p:nvPr/>
        </p:nvSpPr>
        <p:spPr>
          <a:xfrm>
            <a:off x="7124083" y="664823"/>
            <a:ext cx="2206301" cy="393924"/>
          </a:xfrm>
          <a:prstGeom prst="rect">
            <a:avLst/>
          </a:prstGeom>
          <a:ln>
            <a:noFill/>
            <a:prstDash val="lgDash"/>
          </a:ln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2600" b="1" dirty="0">
                <a:ln w="3175">
                  <a:noFill/>
                </a:ln>
                <a:solidFill>
                  <a:schemeClr val="bg1"/>
                </a:solidFill>
                <a:latin typeface="Bahnschrift SemiBold Condensed" panose="020B0502040204020203" pitchFamily="34" charset="0"/>
              </a:rPr>
              <a:t>Don Juan </a:t>
            </a:r>
            <a:r>
              <a:rPr lang="es-CO" sz="2600" b="1" dirty="0" err="1">
                <a:ln w="3175">
                  <a:noFill/>
                </a:ln>
                <a:solidFill>
                  <a:schemeClr val="bg1"/>
                </a:solidFill>
                <a:latin typeface="Bahnschrift SemiBold Condensed" panose="020B0502040204020203" pitchFamily="34" charset="0"/>
              </a:rPr>
              <a:t>Cocchi</a:t>
            </a:r>
            <a:endParaRPr lang="es-CO" sz="2600" b="1" dirty="0">
              <a:ln w="3175">
                <a:noFill/>
              </a:ln>
              <a:solidFill>
                <a:schemeClr val="bg1"/>
              </a:solidFill>
              <a:latin typeface="Bahnschrift SemiBold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5862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12192000" cy="6274859"/>
          </a:xfrm>
          <a:prstGeom prst="rect">
            <a:avLst/>
          </a:prstGeom>
        </p:spPr>
      </p:pic>
      <p:pic>
        <p:nvPicPr>
          <p:cNvPr id="8" name="Picture 2" descr="Dibujos animados de astronauta espacial - Descargar PNG/SVG ...">
            <a:extLst>
              <a:ext uri="{FF2B5EF4-FFF2-40B4-BE49-F238E27FC236}">
                <a16:creationId xmlns:a16="http://schemas.microsoft.com/office/drawing/2014/main" id="{27D65133-A5F2-48C3-B195-19B75325E4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956162" flipH="1" flipV="1">
            <a:off x="10177188" y="4516189"/>
            <a:ext cx="1948091" cy="2291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9CE2BB37-E0F7-4459-A8FB-9CF97CEBF54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7" y="5455180"/>
            <a:ext cx="1466635" cy="1313044"/>
          </a:xfrm>
          <a:prstGeom prst="rect">
            <a:avLst/>
          </a:prstGeom>
        </p:spPr>
      </p:pic>
      <p:sp>
        <p:nvSpPr>
          <p:cNvPr id="14" name="Título 3">
            <a:extLst>
              <a:ext uri="{FF2B5EF4-FFF2-40B4-BE49-F238E27FC236}">
                <a16:creationId xmlns:a16="http://schemas.microsoft.com/office/drawing/2014/main" id="{B6402527-55DE-40B6-93C4-5D3A0F57AEAE}"/>
              </a:ext>
            </a:extLst>
          </p:cNvPr>
          <p:cNvSpPr txBox="1">
            <a:spLocks/>
          </p:cNvSpPr>
          <p:nvPr/>
        </p:nvSpPr>
        <p:spPr>
          <a:xfrm>
            <a:off x="482423" y="400831"/>
            <a:ext cx="11227154" cy="701872"/>
          </a:xfrm>
          <a:prstGeom prst="rect">
            <a:avLst/>
          </a:prstGeom>
          <a:solidFill>
            <a:schemeClr val="accent1"/>
          </a:solidFill>
          <a:ln>
            <a:noFill/>
            <a:prstDash val="lgDash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4200" b="1" dirty="0">
                <a:solidFill>
                  <a:schemeClr val="bg1"/>
                </a:solidFill>
                <a:latin typeface="Bahnschrift SemiBold Condensed" panose="020B0502040204020203" pitchFamily="34" charset="0"/>
              </a:rPr>
              <a:t>“Un movimiento” pastoral y educativo, preventivo y promocional .</a:t>
            </a:r>
          </a:p>
        </p:txBody>
      </p:sp>
      <p:sp>
        <p:nvSpPr>
          <p:cNvPr id="3" name="Título 3">
            <a:extLst>
              <a:ext uri="{FF2B5EF4-FFF2-40B4-BE49-F238E27FC236}">
                <a16:creationId xmlns:a16="http://schemas.microsoft.com/office/drawing/2014/main" id="{197C324E-C900-488A-88E0-B7EE303D5C44}"/>
              </a:ext>
            </a:extLst>
          </p:cNvPr>
          <p:cNvSpPr txBox="1">
            <a:spLocks/>
          </p:cNvSpPr>
          <p:nvPr/>
        </p:nvSpPr>
        <p:spPr>
          <a:xfrm>
            <a:off x="4329279" y="4702839"/>
            <a:ext cx="3679766" cy="650169"/>
          </a:xfrm>
          <a:prstGeom prst="rect">
            <a:avLst/>
          </a:prstGeom>
          <a:ln>
            <a:solidFill>
              <a:schemeClr val="bg1"/>
            </a:solidFill>
            <a:prstDash val="lgDash"/>
          </a:ln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3800" b="1" dirty="0">
                <a:solidFill>
                  <a:schemeClr val="bg1"/>
                </a:solidFill>
                <a:latin typeface="Bahnschrift SemiBold Condensed" panose="020B0502040204020203" pitchFamily="34" charset="0"/>
              </a:rPr>
              <a:t>la Calle – el Patio</a:t>
            </a:r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33480447-A9A0-48F1-963C-E4ABD701B418}"/>
              </a:ext>
            </a:extLst>
          </p:cNvPr>
          <p:cNvSpPr txBox="1">
            <a:spLocks/>
          </p:cNvSpPr>
          <p:nvPr/>
        </p:nvSpPr>
        <p:spPr>
          <a:xfrm>
            <a:off x="1566192" y="3087822"/>
            <a:ext cx="3679766" cy="650170"/>
          </a:xfrm>
          <a:prstGeom prst="rect">
            <a:avLst/>
          </a:prstGeom>
          <a:ln>
            <a:solidFill>
              <a:schemeClr val="bg1"/>
            </a:solidFill>
            <a:prstDash val="lgDash"/>
          </a:ln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3800" b="1" dirty="0">
                <a:solidFill>
                  <a:schemeClr val="bg1"/>
                </a:solidFill>
                <a:latin typeface="Bahnschrift SemiBold Condensed" panose="020B0502040204020203" pitchFamily="34" charset="0"/>
              </a:rPr>
              <a:t>Ambiente festivo</a:t>
            </a:r>
          </a:p>
        </p:txBody>
      </p:sp>
      <p:sp>
        <p:nvSpPr>
          <p:cNvPr id="5" name="Título 3">
            <a:extLst>
              <a:ext uri="{FF2B5EF4-FFF2-40B4-BE49-F238E27FC236}">
                <a16:creationId xmlns:a16="http://schemas.microsoft.com/office/drawing/2014/main" id="{ED29042A-13CB-4058-975F-85A471C5A4FC}"/>
              </a:ext>
            </a:extLst>
          </p:cNvPr>
          <p:cNvSpPr txBox="1">
            <a:spLocks/>
          </p:cNvSpPr>
          <p:nvPr/>
        </p:nvSpPr>
        <p:spPr>
          <a:xfrm>
            <a:off x="7339416" y="2846039"/>
            <a:ext cx="3679766" cy="1133736"/>
          </a:xfrm>
          <a:prstGeom prst="rect">
            <a:avLst/>
          </a:prstGeom>
          <a:ln>
            <a:solidFill>
              <a:schemeClr val="bg1"/>
            </a:solidFill>
            <a:prstDash val="lgDash"/>
          </a:ln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3800" b="1" dirty="0">
                <a:solidFill>
                  <a:schemeClr val="bg1"/>
                </a:solidFill>
                <a:latin typeface="Bahnschrift SemiBold Condensed" panose="020B0502040204020203" pitchFamily="34" charset="0"/>
              </a:rPr>
              <a:t>Relación Espontánea</a:t>
            </a:r>
          </a:p>
          <a:p>
            <a:pPr algn="ctr"/>
            <a:r>
              <a:rPr lang="es-CO" sz="3800" b="1" dirty="0">
                <a:solidFill>
                  <a:schemeClr val="bg1"/>
                </a:solidFill>
                <a:latin typeface="Bahnschrift SemiBold Condensed" panose="020B0502040204020203" pitchFamily="34" charset="0"/>
              </a:rPr>
              <a:t>Espíritu de </a:t>
            </a:r>
            <a:r>
              <a:rPr lang="es-CO" sz="3800" b="1" dirty="0" err="1">
                <a:solidFill>
                  <a:schemeClr val="bg1"/>
                </a:solidFill>
                <a:latin typeface="Bahnschrift SemiBold Condensed" panose="020B0502040204020203" pitchFamily="34" charset="0"/>
              </a:rPr>
              <a:t>Famila</a:t>
            </a:r>
            <a:endParaRPr lang="es-CO" sz="3800" b="1" dirty="0">
              <a:solidFill>
                <a:schemeClr val="bg1"/>
              </a:solidFill>
              <a:latin typeface="Bahnschrift SemiBold Condensed" panose="020B0502040204020203" pitchFamily="34" charset="0"/>
            </a:endParaRPr>
          </a:p>
        </p:txBody>
      </p:sp>
      <p:sp>
        <p:nvSpPr>
          <p:cNvPr id="7" name="Título 3">
            <a:extLst>
              <a:ext uri="{FF2B5EF4-FFF2-40B4-BE49-F238E27FC236}">
                <a16:creationId xmlns:a16="http://schemas.microsoft.com/office/drawing/2014/main" id="{953FF301-DF92-48BF-9F1D-D84C4EA37017}"/>
              </a:ext>
            </a:extLst>
          </p:cNvPr>
          <p:cNvSpPr txBox="1">
            <a:spLocks/>
          </p:cNvSpPr>
          <p:nvPr/>
        </p:nvSpPr>
        <p:spPr>
          <a:xfrm>
            <a:off x="4256117" y="1353895"/>
            <a:ext cx="3679766" cy="650169"/>
          </a:xfrm>
          <a:prstGeom prst="rect">
            <a:avLst/>
          </a:prstGeom>
          <a:ln>
            <a:solidFill>
              <a:schemeClr val="bg1"/>
            </a:solidFill>
            <a:prstDash val="lgDash"/>
          </a:ln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3800" b="1" dirty="0">
                <a:solidFill>
                  <a:schemeClr val="bg1"/>
                </a:solidFill>
                <a:latin typeface="Bahnschrift SemiBold Condensed" panose="020B0502040204020203" pitchFamily="34" charset="0"/>
              </a:rPr>
              <a:t>Evangelio - Pascua</a:t>
            </a:r>
          </a:p>
        </p:txBody>
      </p:sp>
      <p:cxnSp>
        <p:nvCxnSpPr>
          <p:cNvPr id="16" name="Conector recto de flecha 15">
            <a:extLst>
              <a:ext uri="{FF2B5EF4-FFF2-40B4-BE49-F238E27FC236}">
                <a16:creationId xmlns:a16="http://schemas.microsoft.com/office/drawing/2014/main" id="{F6140313-5389-4082-A625-45E37370EEF2}"/>
              </a:ext>
            </a:extLst>
          </p:cNvPr>
          <p:cNvCxnSpPr>
            <a:cxnSpLocks/>
            <a:endCxn id="4" idx="2"/>
          </p:cNvCxnSpPr>
          <p:nvPr/>
        </p:nvCxnSpPr>
        <p:spPr>
          <a:xfrm flipH="1" flipV="1">
            <a:off x="3406075" y="3737992"/>
            <a:ext cx="923206" cy="1284582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ector recto de flecha 18">
            <a:extLst>
              <a:ext uri="{FF2B5EF4-FFF2-40B4-BE49-F238E27FC236}">
                <a16:creationId xmlns:a16="http://schemas.microsoft.com/office/drawing/2014/main" id="{D0A17133-C19F-44DA-9768-62723E67E244}"/>
              </a:ext>
            </a:extLst>
          </p:cNvPr>
          <p:cNvCxnSpPr>
            <a:cxnSpLocks/>
            <a:stCxn id="4" idx="0"/>
            <a:endCxn id="7" idx="1"/>
          </p:cNvCxnSpPr>
          <p:nvPr/>
        </p:nvCxnSpPr>
        <p:spPr>
          <a:xfrm flipV="1">
            <a:off x="3406075" y="1678980"/>
            <a:ext cx="850042" cy="1408842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ector recto de flecha 22">
            <a:extLst>
              <a:ext uri="{FF2B5EF4-FFF2-40B4-BE49-F238E27FC236}">
                <a16:creationId xmlns:a16="http://schemas.microsoft.com/office/drawing/2014/main" id="{A475C7E4-A832-4C0E-86A0-AA0E9DC6BF2D}"/>
              </a:ext>
            </a:extLst>
          </p:cNvPr>
          <p:cNvCxnSpPr>
            <a:cxnSpLocks/>
            <a:endCxn id="5" idx="2"/>
          </p:cNvCxnSpPr>
          <p:nvPr/>
        </p:nvCxnSpPr>
        <p:spPr>
          <a:xfrm flipV="1">
            <a:off x="8009045" y="3979775"/>
            <a:ext cx="1170254" cy="1042800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ector recto de flecha 26">
            <a:extLst>
              <a:ext uri="{FF2B5EF4-FFF2-40B4-BE49-F238E27FC236}">
                <a16:creationId xmlns:a16="http://schemas.microsoft.com/office/drawing/2014/main" id="{5E20FEDC-3D79-442A-A98F-6AC6EA99CE1E}"/>
              </a:ext>
            </a:extLst>
          </p:cNvPr>
          <p:cNvCxnSpPr>
            <a:cxnSpLocks/>
            <a:stCxn id="5" idx="0"/>
            <a:endCxn id="7" idx="3"/>
          </p:cNvCxnSpPr>
          <p:nvPr/>
        </p:nvCxnSpPr>
        <p:spPr>
          <a:xfrm flipH="1" flipV="1">
            <a:off x="7935883" y="1678980"/>
            <a:ext cx="1243416" cy="1167059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9086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12192000" cy="6274859"/>
          </a:xfrm>
          <a:prstGeom prst="rect">
            <a:avLst/>
          </a:prstGeom>
        </p:spPr>
      </p:pic>
      <p:pic>
        <p:nvPicPr>
          <p:cNvPr id="8" name="Picture 2" descr="Dibujos animados de astronauta espacial - Descargar PNG/SVG ...">
            <a:extLst>
              <a:ext uri="{FF2B5EF4-FFF2-40B4-BE49-F238E27FC236}">
                <a16:creationId xmlns:a16="http://schemas.microsoft.com/office/drawing/2014/main" id="{27D65133-A5F2-48C3-B195-19B75325E4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956162" flipH="1" flipV="1">
            <a:off x="10548125" y="4973233"/>
            <a:ext cx="1566771" cy="1843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9CE2BB37-E0F7-4459-A8FB-9CF97CEBF54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7" y="5455180"/>
            <a:ext cx="1466635" cy="1313044"/>
          </a:xfrm>
          <a:prstGeom prst="rect">
            <a:avLst/>
          </a:prstGeom>
        </p:spPr>
      </p:pic>
      <p:sp>
        <p:nvSpPr>
          <p:cNvPr id="14" name="Título 3">
            <a:extLst>
              <a:ext uri="{FF2B5EF4-FFF2-40B4-BE49-F238E27FC236}">
                <a16:creationId xmlns:a16="http://schemas.microsoft.com/office/drawing/2014/main" id="{B6402527-55DE-40B6-93C4-5D3A0F57AEAE}"/>
              </a:ext>
            </a:extLst>
          </p:cNvPr>
          <p:cNvSpPr txBox="1">
            <a:spLocks/>
          </p:cNvSpPr>
          <p:nvPr/>
        </p:nvSpPr>
        <p:spPr>
          <a:xfrm>
            <a:off x="353233" y="248769"/>
            <a:ext cx="5517480" cy="668741"/>
          </a:xfrm>
          <a:prstGeom prst="rect">
            <a:avLst/>
          </a:prstGeom>
          <a:ln>
            <a:solidFill>
              <a:schemeClr val="tx1"/>
            </a:solidFill>
            <a:prstDash val="lgDash"/>
          </a:ln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5500" b="1" dirty="0">
                <a:solidFill>
                  <a:schemeClr val="bg1"/>
                </a:solidFill>
                <a:latin typeface="Bahnschrift SemiBold Condensed" panose="020B0502040204020203" pitchFamily="34" charset="0"/>
              </a:rPr>
              <a:t>Oratorio Ambulante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1214603C-6851-4E7B-8D0F-0F442CF09DC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8027" y="1701591"/>
            <a:ext cx="5800102" cy="32625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F44DA491-3A3A-4419-B15F-7C158492E52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45721" y="707108"/>
            <a:ext cx="4038642" cy="54023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5" name="Título 3">
            <a:extLst>
              <a:ext uri="{FF2B5EF4-FFF2-40B4-BE49-F238E27FC236}">
                <a16:creationId xmlns:a16="http://schemas.microsoft.com/office/drawing/2014/main" id="{58BEFB8A-A5A7-4FCB-A7A1-8C06ECCAF8FD}"/>
              </a:ext>
            </a:extLst>
          </p:cNvPr>
          <p:cNvSpPr txBox="1">
            <a:spLocks/>
          </p:cNvSpPr>
          <p:nvPr/>
        </p:nvSpPr>
        <p:spPr>
          <a:xfrm>
            <a:off x="298293" y="4781021"/>
            <a:ext cx="2813680" cy="678403"/>
          </a:xfrm>
          <a:prstGeom prst="rect">
            <a:avLst/>
          </a:prstGeom>
          <a:ln>
            <a:noFill/>
            <a:prstDash val="lgDash"/>
          </a:ln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2200" b="1" dirty="0">
                <a:solidFill>
                  <a:schemeClr val="bg1"/>
                </a:solidFill>
                <a:latin typeface="Bahnschrift SemiBold Condensed" panose="020B0502040204020203" pitchFamily="34" charset="0"/>
              </a:rPr>
              <a:t>Patio del </a:t>
            </a:r>
            <a:r>
              <a:rPr lang="es-CO" sz="2200" b="1" dirty="0" err="1">
                <a:solidFill>
                  <a:schemeClr val="bg1"/>
                </a:solidFill>
                <a:latin typeface="Bahnschrift SemiBold Condensed" panose="020B0502040204020203" pitchFamily="34" charset="0"/>
              </a:rPr>
              <a:t>Convitto</a:t>
            </a:r>
            <a:r>
              <a:rPr lang="es-CO" sz="2200" b="1" dirty="0">
                <a:solidFill>
                  <a:schemeClr val="bg1"/>
                </a:solidFill>
                <a:latin typeface="Bahnschrift SemiBold Condensed" panose="020B0502040204020203" pitchFamily="34" charset="0"/>
              </a:rPr>
              <a:t> Eclesiástico</a:t>
            </a:r>
          </a:p>
          <a:p>
            <a:pPr algn="ctr"/>
            <a:r>
              <a:rPr lang="es-CO" sz="2200" b="1" dirty="0">
                <a:solidFill>
                  <a:schemeClr val="bg1"/>
                </a:solidFill>
                <a:latin typeface="Bahnschrift SemiBold Condensed" panose="020B0502040204020203" pitchFamily="34" charset="0"/>
              </a:rPr>
              <a:t>1841 - 1844</a:t>
            </a:r>
          </a:p>
        </p:txBody>
      </p:sp>
      <p:sp>
        <p:nvSpPr>
          <p:cNvPr id="27" name="Título 3">
            <a:extLst>
              <a:ext uri="{FF2B5EF4-FFF2-40B4-BE49-F238E27FC236}">
                <a16:creationId xmlns:a16="http://schemas.microsoft.com/office/drawing/2014/main" id="{9A0FC3EE-2F61-4C89-81AF-6DA08D33F59D}"/>
              </a:ext>
            </a:extLst>
          </p:cNvPr>
          <p:cNvSpPr txBox="1">
            <a:spLocks/>
          </p:cNvSpPr>
          <p:nvPr/>
        </p:nvSpPr>
        <p:spPr>
          <a:xfrm>
            <a:off x="6128027" y="4153894"/>
            <a:ext cx="3023724" cy="784716"/>
          </a:xfrm>
          <a:prstGeom prst="rect">
            <a:avLst/>
          </a:prstGeom>
          <a:ln>
            <a:noFill/>
            <a:prstDash val="lgDash"/>
          </a:ln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2600" b="1" dirty="0">
                <a:solidFill>
                  <a:schemeClr val="bg1"/>
                </a:solidFill>
                <a:latin typeface="Bahnschrift SemiBold Condensed" panose="020B0502040204020203" pitchFamily="34" charset="0"/>
              </a:rPr>
              <a:t>Refugio  de la Marquesa</a:t>
            </a:r>
          </a:p>
          <a:p>
            <a:pPr algn="ctr"/>
            <a:r>
              <a:rPr lang="es-CO" sz="2600" b="1" dirty="0">
                <a:solidFill>
                  <a:schemeClr val="bg1"/>
                </a:solidFill>
                <a:latin typeface="Bahnschrift SemiBold Condensed" panose="020B0502040204020203" pitchFamily="34" charset="0"/>
              </a:rPr>
              <a:t>1844</a:t>
            </a:r>
          </a:p>
        </p:txBody>
      </p:sp>
    </p:spTree>
    <p:extLst>
      <p:ext uri="{BB962C8B-B14F-4D97-AF65-F5344CB8AC3E}">
        <p14:creationId xmlns:p14="http://schemas.microsoft.com/office/powerpoint/2010/main" val="2706916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12192000" cy="6274859"/>
          </a:xfrm>
          <a:prstGeom prst="rect">
            <a:avLst/>
          </a:prstGeom>
        </p:spPr>
      </p:pic>
      <p:pic>
        <p:nvPicPr>
          <p:cNvPr id="8" name="Picture 2" descr="Dibujos animados de astronauta espacial - Descargar PNG/SVG ...">
            <a:extLst>
              <a:ext uri="{FF2B5EF4-FFF2-40B4-BE49-F238E27FC236}">
                <a16:creationId xmlns:a16="http://schemas.microsoft.com/office/drawing/2014/main" id="{27D65133-A5F2-48C3-B195-19B75325E4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956162" flipH="1" flipV="1">
            <a:off x="10177188" y="4516189"/>
            <a:ext cx="1948091" cy="2291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9CE2BB37-E0F7-4459-A8FB-9CF97CEBF54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7" y="5455180"/>
            <a:ext cx="1466635" cy="1313044"/>
          </a:xfrm>
          <a:prstGeom prst="rect">
            <a:avLst/>
          </a:prstGeom>
        </p:spPr>
      </p:pic>
      <p:sp>
        <p:nvSpPr>
          <p:cNvPr id="14" name="Título 3">
            <a:extLst>
              <a:ext uri="{FF2B5EF4-FFF2-40B4-BE49-F238E27FC236}">
                <a16:creationId xmlns:a16="http://schemas.microsoft.com/office/drawing/2014/main" id="{B6402527-55DE-40B6-93C4-5D3A0F57AEAE}"/>
              </a:ext>
            </a:extLst>
          </p:cNvPr>
          <p:cNvSpPr txBox="1">
            <a:spLocks/>
          </p:cNvSpPr>
          <p:nvPr/>
        </p:nvSpPr>
        <p:spPr>
          <a:xfrm>
            <a:off x="353233" y="248769"/>
            <a:ext cx="5517480" cy="668741"/>
          </a:xfrm>
          <a:prstGeom prst="rect">
            <a:avLst/>
          </a:prstGeom>
          <a:ln>
            <a:solidFill>
              <a:schemeClr val="tx1"/>
            </a:solidFill>
            <a:prstDash val="lgDash"/>
          </a:ln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5500" b="1" dirty="0">
                <a:solidFill>
                  <a:schemeClr val="bg1"/>
                </a:solidFill>
                <a:latin typeface="Bahnschrift SemiBold Condensed" panose="020B0502040204020203" pitchFamily="34" charset="0"/>
              </a:rPr>
              <a:t>Oratorio Ambulante</a:t>
            </a: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5DA6AAD2-F4D0-4902-AAD7-1FE3659BB9C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587789" y="-528749"/>
            <a:ext cx="2749528" cy="61016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E8FB8201-FFC6-4475-B01A-56757C39D7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233" y="2246535"/>
            <a:ext cx="5379872" cy="30261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ítulo 3">
            <a:extLst>
              <a:ext uri="{FF2B5EF4-FFF2-40B4-BE49-F238E27FC236}">
                <a16:creationId xmlns:a16="http://schemas.microsoft.com/office/drawing/2014/main" id="{114400F9-90C4-4DF0-A5C0-FB2832034094}"/>
              </a:ext>
            </a:extLst>
          </p:cNvPr>
          <p:cNvSpPr txBox="1">
            <a:spLocks/>
          </p:cNvSpPr>
          <p:nvPr/>
        </p:nvSpPr>
        <p:spPr>
          <a:xfrm>
            <a:off x="353233" y="2388389"/>
            <a:ext cx="1912889" cy="678403"/>
          </a:xfrm>
          <a:prstGeom prst="rect">
            <a:avLst/>
          </a:prstGeom>
          <a:ln>
            <a:noFill/>
            <a:prstDash val="lgDash"/>
          </a:ln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2200" b="1" dirty="0">
                <a:solidFill>
                  <a:schemeClr val="bg1"/>
                </a:solidFill>
                <a:latin typeface="Bahnschrift SemiBold Condensed" panose="020B0502040204020203" pitchFamily="34" charset="0"/>
              </a:rPr>
              <a:t>Molinos Dora</a:t>
            </a:r>
          </a:p>
          <a:p>
            <a:pPr algn="ctr"/>
            <a:r>
              <a:rPr lang="es-CO" sz="2200" b="1" dirty="0">
                <a:solidFill>
                  <a:schemeClr val="bg1"/>
                </a:solidFill>
                <a:latin typeface="Bahnschrift SemiBold Condensed" panose="020B0502040204020203" pitchFamily="34" charset="0"/>
              </a:rPr>
              <a:t>1845</a:t>
            </a:r>
          </a:p>
        </p:txBody>
      </p:sp>
      <p:sp>
        <p:nvSpPr>
          <p:cNvPr id="6" name="Título 3">
            <a:extLst>
              <a:ext uri="{FF2B5EF4-FFF2-40B4-BE49-F238E27FC236}">
                <a16:creationId xmlns:a16="http://schemas.microsoft.com/office/drawing/2014/main" id="{16D8586F-DC43-4D04-855A-DEA94BA536E5}"/>
              </a:ext>
            </a:extLst>
          </p:cNvPr>
          <p:cNvSpPr txBox="1">
            <a:spLocks/>
          </p:cNvSpPr>
          <p:nvPr/>
        </p:nvSpPr>
        <p:spPr>
          <a:xfrm>
            <a:off x="5911707" y="3121223"/>
            <a:ext cx="3179284" cy="678403"/>
          </a:xfrm>
          <a:prstGeom prst="rect">
            <a:avLst/>
          </a:prstGeom>
          <a:ln>
            <a:noFill/>
            <a:prstDash val="lgDash"/>
          </a:ln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2200" b="1" dirty="0">
                <a:solidFill>
                  <a:schemeClr val="bg1"/>
                </a:solidFill>
                <a:latin typeface="Bahnschrift SemiBold Condensed" panose="020B0502040204020203" pitchFamily="34" charset="0"/>
              </a:rPr>
              <a:t>Cementerio San Pedro in </a:t>
            </a:r>
            <a:r>
              <a:rPr lang="es-CO" sz="2200" b="1" dirty="0" err="1">
                <a:solidFill>
                  <a:schemeClr val="bg1"/>
                </a:solidFill>
                <a:latin typeface="Bahnschrift SemiBold Condensed" panose="020B0502040204020203" pitchFamily="34" charset="0"/>
              </a:rPr>
              <a:t>Vincoli</a:t>
            </a:r>
            <a:endParaRPr lang="es-CO" sz="2200" b="1" dirty="0">
              <a:solidFill>
                <a:schemeClr val="bg1"/>
              </a:solidFill>
              <a:latin typeface="Bahnschrift SemiBold Condensed" panose="020B0502040204020203" pitchFamily="34" charset="0"/>
            </a:endParaRPr>
          </a:p>
          <a:p>
            <a:pPr algn="ctr"/>
            <a:r>
              <a:rPr lang="es-CO" sz="2200" b="1" dirty="0">
                <a:solidFill>
                  <a:schemeClr val="bg1"/>
                </a:solidFill>
                <a:latin typeface="Bahnschrift SemiBold Condensed" panose="020B0502040204020203" pitchFamily="34" charset="0"/>
              </a:rPr>
              <a:t>1845</a:t>
            </a:r>
          </a:p>
        </p:txBody>
      </p:sp>
    </p:spTree>
    <p:extLst>
      <p:ext uri="{BB962C8B-B14F-4D97-AF65-F5344CB8AC3E}">
        <p14:creationId xmlns:p14="http://schemas.microsoft.com/office/powerpoint/2010/main" val="2365314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12192000" cy="6274859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491207A5-74B1-4F35-BB27-8955049D54A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69" t="3627" r="28913"/>
          <a:stretch/>
        </p:blipFill>
        <p:spPr>
          <a:xfrm>
            <a:off x="6321289" y="128921"/>
            <a:ext cx="3514371" cy="34690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2" descr="Dibujos animados de astronauta espacial - Descargar PNG/SVG ...">
            <a:extLst>
              <a:ext uri="{FF2B5EF4-FFF2-40B4-BE49-F238E27FC236}">
                <a16:creationId xmlns:a16="http://schemas.microsoft.com/office/drawing/2014/main" id="{27D65133-A5F2-48C3-B195-19B75325E4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956162" flipH="1" flipV="1">
            <a:off x="10504228" y="4919144"/>
            <a:ext cx="1611898" cy="1896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9CE2BB37-E0F7-4459-A8FB-9CF97CEBF549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7" y="5455180"/>
            <a:ext cx="1466635" cy="1313044"/>
          </a:xfrm>
          <a:prstGeom prst="rect">
            <a:avLst/>
          </a:prstGeom>
        </p:spPr>
      </p:pic>
      <p:sp>
        <p:nvSpPr>
          <p:cNvPr id="14" name="Título 3">
            <a:extLst>
              <a:ext uri="{FF2B5EF4-FFF2-40B4-BE49-F238E27FC236}">
                <a16:creationId xmlns:a16="http://schemas.microsoft.com/office/drawing/2014/main" id="{B6402527-55DE-40B6-93C4-5D3A0F57AEAE}"/>
              </a:ext>
            </a:extLst>
          </p:cNvPr>
          <p:cNvSpPr txBox="1">
            <a:spLocks/>
          </p:cNvSpPr>
          <p:nvPr/>
        </p:nvSpPr>
        <p:spPr>
          <a:xfrm>
            <a:off x="353233" y="248769"/>
            <a:ext cx="5517480" cy="668741"/>
          </a:xfrm>
          <a:prstGeom prst="rect">
            <a:avLst/>
          </a:prstGeom>
          <a:ln>
            <a:solidFill>
              <a:schemeClr val="tx1"/>
            </a:solidFill>
            <a:prstDash val="lgDash"/>
          </a:ln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5500" b="1" dirty="0">
                <a:solidFill>
                  <a:schemeClr val="bg1"/>
                </a:solidFill>
                <a:latin typeface="Bahnschrift SemiBold Condensed" panose="020B0502040204020203" pitchFamily="34" charset="0"/>
              </a:rPr>
              <a:t>Oratorio Ambulante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2DE0F411-D20F-4C4A-AA9B-DE0ED8AFC6A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233" y="1992250"/>
            <a:ext cx="4958294" cy="27890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ítulo 3">
            <a:extLst>
              <a:ext uri="{FF2B5EF4-FFF2-40B4-BE49-F238E27FC236}">
                <a16:creationId xmlns:a16="http://schemas.microsoft.com/office/drawing/2014/main" id="{2C7065F4-83E5-4828-BA00-A307BF212AEE}"/>
              </a:ext>
            </a:extLst>
          </p:cNvPr>
          <p:cNvSpPr txBox="1">
            <a:spLocks/>
          </p:cNvSpPr>
          <p:nvPr/>
        </p:nvSpPr>
        <p:spPr>
          <a:xfrm>
            <a:off x="3613268" y="4010369"/>
            <a:ext cx="1912889" cy="678403"/>
          </a:xfrm>
          <a:prstGeom prst="rect">
            <a:avLst/>
          </a:prstGeom>
          <a:ln>
            <a:noFill/>
            <a:prstDash val="lgDash"/>
          </a:ln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2200" b="1" dirty="0">
                <a:solidFill>
                  <a:schemeClr val="bg1"/>
                </a:solidFill>
                <a:latin typeface="Bahnschrift SemiBold Condensed" panose="020B0502040204020203" pitchFamily="34" charset="0"/>
              </a:rPr>
              <a:t>Casa </a:t>
            </a:r>
            <a:r>
              <a:rPr lang="es-CO" sz="2200" b="1" dirty="0" err="1">
                <a:solidFill>
                  <a:schemeClr val="bg1"/>
                </a:solidFill>
                <a:latin typeface="Bahnschrift SemiBold Condensed" panose="020B0502040204020203" pitchFamily="34" charset="0"/>
              </a:rPr>
              <a:t>Moretta</a:t>
            </a:r>
            <a:endParaRPr lang="es-CO" sz="2200" b="1" dirty="0">
              <a:solidFill>
                <a:schemeClr val="bg1"/>
              </a:solidFill>
              <a:latin typeface="Bahnschrift SemiBold Condensed" panose="020B0502040204020203" pitchFamily="34" charset="0"/>
            </a:endParaRPr>
          </a:p>
          <a:p>
            <a:pPr algn="ctr"/>
            <a:r>
              <a:rPr lang="es-CO" sz="2200" b="1" dirty="0">
                <a:solidFill>
                  <a:schemeClr val="bg1"/>
                </a:solidFill>
                <a:latin typeface="Bahnschrift SemiBold Condensed" panose="020B0502040204020203" pitchFamily="34" charset="0"/>
              </a:rPr>
              <a:t>1845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95CBE280-D72C-477F-BD5D-321E15C7594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4759" y="3294251"/>
            <a:ext cx="4958294" cy="27890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1" name="Título 3">
            <a:extLst>
              <a:ext uri="{FF2B5EF4-FFF2-40B4-BE49-F238E27FC236}">
                <a16:creationId xmlns:a16="http://schemas.microsoft.com/office/drawing/2014/main" id="{D7856414-B1FF-4199-9C70-4E363459A8ED}"/>
              </a:ext>
            </a:extLst>
          </p:cNvPr>
          <p:cNvSpPr txBox="1">
            <a:spLocks/>
          </p:cNvSpPr>
          <p:nvPr/>
        </p:nvSpPr>
        <p:spPr>
          <a:xfrm>
            <a:off x="9666608" y="2615848"/>
            <a:ext cx="1612975" cy="678403"/>
          </a:xfrm>
          <a:prstGeom prst="rect">
            <a:avLst/>
          </a:prstGeom>
          <a:ln>
            <a:noFill/>
            <a:prstDash val="lgDash"/>
          </a:ln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2200" b="1" dirty="0">
                <a:solidFill>
                  <a:schemeClr val="bg1"/>
                </a:solidFill>
                <a:latin typeface="Bahnschrift SemiBold Condensed" panose="020B0502040204020203" pitchFamily="34" charset="0"/>
              </a:rPr>
              <a:t>Casa </a:t>
            </a:r>
            <a:r>
              <a:rPr lang="es-CO" sz="2200" b="1" dirty="0" err="1">
                <a:solidFill>
                  <a:schemeClr val="bg1"/>
                </a:solidFill>
                <a:latin typeface="Bahnschrift SemiBold Condensed" panose="020B0502040204020203" pitchFamily="34" charset="0"/>
              </a:rPr>
              <a:t>Pinardi</a:t>
            </a:r>
            <a:endParaRPr lang="es-CO" sz="2200" b="1" dirty="0">
              <a:solidFill>
                <a:schemeClr val="bg1"/>
              </a:solidFill>
              <a:latin typeface="Bahnschrift SemiBold Condensed" panose="020B0502040204020203" pitchFamily="34" charset="0"/>
            </a:endParaRPr>
          </a:p>
          <a:p>
            <a:pPr algn="ctr"/>
            <a:r>
              <a:rPr lang="es-CO" sz="2200" b="1" dirty="0">
                <a:solidFill>
                  <a:schemeClr val="bg1"/>
                </a:solidFill>
                <a:latin typeface="Bahnschrift SemiBold Condensed" panose="020B0502040204020203" pitchFamily="34" charset="0"/>
              </a:rPr>
              <a:t>1846</a:t>
            </a:r>
          </a:p>
        </p:txBody>
      </p:sp>
    </p:spTree>
    <p:extLst>
      <p:ext uri="{BB962C8B-B14F-4D97-AF65-F5344CB8AC3E}">
        <p14:creationId xmlns:p14="http://schemas.microsoft.com/office/powerpoint/2010/main" val="1356281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12192000" cy="6274859"/>
          </a:xfrm>
          <a:prstGeom prst="rect">
            <a:avLst/>
          </a:prstGeom>
        </p:spPr>
      </p:pic>
      <p:pic>
        <p:nvPicPr>
          <p:cNvPr id="8" name="Picture 2" descr="Dibujos animados de astronauta espacial - Descargar PNG/SVG ...">
            <a:extLst>
              <a:ext uri="{FF2B5EF4-FFF2-40B4-BE49-F238E27FC236}">
                <a16:creationId xmlns:a16="http://schemas.microsoft.com/office/drawing/2014/main" id="{27D65133-A5F2-48C3-B195-19B75325E4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956162" flipH="1" flipV="1">
            <a:off x="10504228" y="4919144"/>
            <a:ext cx="1611898" cy="1896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9CE2BB37-E0F7-4459-A8FB-9CF97CEBF54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7" y="5455180"/>
            <a:ext cx="1466635" cy="1313044"/>
          </a:xfrm>
          <a:prstGeom prst="rect">
            <a:avLst/>
          </a:prstGeom>
        </p:spPr>
      </p:pic>
      <p:sp>
        <p:nvSpPr>
          <p:cNvPr id="14" name="Título 3">
            <a:extLst>
              <a:ext uri="{FF2B5EF4-FFF2-40B4-BE49-F238E27FC236}">
                <a16:creationId xmlns:a16="http://schemas.microsoft.com/office/drawing/2014/main" id="{B6402527-55DE-40B6-93C4-5D3A0F57AEAE}"/>
              </a:ext>
            </a:extLst>
          </p:cNvPr>
          <p:cNvSpPr txBox="1">
            <a:spLocks/>
          </p:cNvSpPr>
          <p:nvPr/>
        </p:nvSpPr>
        <p:spPr>
          <a:xfrm>
            <a:off x="99557" y="248769"/>
            <a:ext cx="4258524" cy="668741"/>
          </a:xfrm>
          <a:prstGeom prst="rect">
            <a:avLst/>
          </a:prstGeom>
          <a:ln>
            <a:solidFill>
              <a:schemeClr val="tx1"/>
            </a:solidFill>
            <a:prstDash val="lgDash"/>
          </a:ln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5500" b="1" dirty="0" err="1">
                <a:solidFill>
                  <a:schemeClr val="bg1"/>
                </a:solidFill>
                <a:latin typeface="Bahnschrift SemiBold Condensed" panose="020B0502040204020203" pitchFamily="34" charset="0"/>
              </a:rPr>
              <a:t>Valdocco</a:t>
            </a:r>
            <a:r>
              <a:rPr lang="es-CO" sz="5500" b="1" dirty="0">
                <a:solidFill>
                  <a:schemeClr val="bg1"/>
                </a:solidFill>
                <a:latin typeface="Bahnschrift SemiBold Condensed" panose="020B0502040204020203" pitchFamily="34" charset="0"/>
              </a:rPr>
              <a:t> Hoy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04C33BDD-E282-4291-970A-189B198E754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5748" y="1166181"/>
            <a:ext cx="8925945" cy="50183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08632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Retrospección">
  <a:themeElements>
    <a:clrScheme name="Retrospección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ción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ción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4994</TotalTime>
  <Words>182</Words>
  <Application>Microsoft Office PowerPoint</Application>
  <PresentationFormat>Panorámica</PresentationFormat>
  <Paragraphs>49</Paragraphs>
  <Slides>10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8" baseType="lpstr">
      <vt:lpstr>Arial</vt:lpstr>
      <vt:lpstr>Bahnschrift SemiBold Condensed</vt:lpstr>
      <vt:lpstr>Calibri</vt:lpstr>
      <vt:lpstr>Calibri Light</vt:lpstr>
      <vt:lpstr>Rockwell</vt:lpstr>
      <vt:lpstr>Rockwell Condensed</vt:lpstr>
      <vt:lpstr>Wingdings</vt:lpstr>
      <vt:lpstr>Retrospección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María Paula Hincapié Gaviria</dc:creator>
  <cp:lastModifiedBy>María Paula Hincapié Gaviria</cp:lastModifiedBy>
  <cp:revision>72</cp:revision>
  <dcterms:created xsi:type="dcterms:W3CDTF">2020-05-25T19:38:23Z</dcterms:created>
  <dcterms:modified xsi:type="dcterms:W3CDTF">2020-08-28T19:26:17Z</dcterms:modified>
</cp:coreProperties>
</file>