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sldIdLst>
    <p:sldId id="256" r:id="rId2"/>
    <p:sldId id="260" r:id="rId3"/>
    <p:sldId id="298" r:id="rId4"/>
    <p:sldId id="299" r:id="rId5"/>
    <p:sldId id="296" r:id="rId6"/>
    <p:sldId id="300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E1663-A4A5-4EDF-9F06-F0216988A4E1}" type="datetimeFigureOut">
              <a:rPr lang="es-CO" smtClean="0"/>
              <a:t>28/08/2020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74D0-019F-444F-B603-D180B698532B}" type="slidenum">
              <a:rPr lang="es-CO" smtClean="0"/>
              <a:t>‹Nº›</a:t>
            </a:fld>
            <a:endParaRPr lang="es-CO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126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E1663-A4A5-4EDF-9F06-F0216988A4E1}" type="datetimeFigureOut">
              <a:rPr lang="es-CO" smtClean="0"/>
              <a:t>28/08/2020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74D0-019F-444F-B603-D180B69853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667061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E1663-A4A5-4EDF-9F06-F0216988A4E1}" type="datetimeFigureOut">
              <a:rPr lang="es-CO" smtClean="0"/>
              <a:t>28/08/2020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74D0-019F-444F-B603-D180B69853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10081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E1663-A4A5-4EDF-9F06-F0216988A4E1}" type="datetimeFigureOut">
              <a:rPr lang="es-CO" smtClean="0"/>
              <a:t>28/08/2020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74D0-019F-444F-B603-D180B69853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632978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E1663-A4A5-4EDF-9F06-F0216988A4E1}" type="datetimeFigureOut">
              <a:rPr lang="es-CO" smtClean="0"/>
              <a:t>28/08/2020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74D0-019F-444F-B603-D180B698532B}" type="slidenum">
              <a:rPr lang="es-CO" smtClean="0"/>
              <a:t>‹Nº›</a:t>
            </a:fld>
            <a:endParaRPr lang="es-CO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53935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E1663-A4A5-4EDF-9F06-F0216988A4E1}" type="datetimeFigureOut">
              <a:rPr lang="es-CO" smtClean="0"/>
              <a:t>28/08/2020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74D0-019F-444F-B603-D180B69853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99181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E1663-A4A5-4EDF-9F06-F0216988A4E1}" type="datetimeFigureOut">
              <a:rPr lang="es-CO" smtClean="0"/>
              <a:t>28/08/2020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74D0-019F-444F-B603-D180B69853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151333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E1663-A4A5-4EDF-9F06-F0216988A4E1}" type="datetimeFigureOut">
              <a:rPr lang="es-CO" smtClean="0"/>
              <a:t>28/08/2020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74D0-019F-444F-B603-D180B69853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839620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E1663-A4A5-4EDF-9F06-F0216988A4E1}" type="datetimeFigureOut">
              <a:rPr lang="es-CO" smtClean="0"/>
              <a:t>28/08/2020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74D0-019F-444F-B603-D180B69853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64685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64E1663-A4A5-4EDF-9F06-F0216988A4E1}" type="datetimeFigureOut">
              <a:rPr lang="es-CO" smtClean="0"/>
              <a:t>28/08/2020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31374D0-019F-444F-B603-D180B69853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37395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E1663-A4A5-4EDF-9F06-F0216988A4E1}" type="datetimeFigureOut">
              <a:rPr lang="es-CO" smtClean="0"/>
              <a:t>28/08/2020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74D0-019F-444F-B603-D180B69853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64128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64E1663-A4A5-4EDF-9F06-F0216988A4E1}" type="datetimeFigureOut">
              <a:rPr lang="es-CO" smtClean="0"/>
              <a:t>28/08/2020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F31374D0-019F-444F-B603-D180B698532B}" type="slidenum">
              <a:rPr lang="es-CO" smtClean="0"/>
              <a:t>‹Nº›</a:t>
            </a:fld>
            <a:endParaRPr lang="es-CO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337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86" y="636289"/>
            <a:ext cx="10776855" cy="4785887"/>
          </a:xfrm>
          <a:prstGeom prst="rect">
            <a:avLst/>
          </a:prstGeom>
          <a:ln w="2286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Picture 2" descr="Dibujos animados de astronauta espacial - Descargar PNG/SVG ...">
            <a:extLst>
              <a:ext uri="{FF2B5EF4-FFF2-40B4-BE49-F238E27FC236}">
                <a16:creationId xmlns:a16="http://schemas.microsoft.com/office/drawing/2014/main" id="{2A5BB7F4-B383-4633-ACD8-AF988A018E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956162" flipH="1" flipV="1">
            <a:off x="9736012" y="3547246"/>
            <a:ext cx="2419348" cy="284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7" y="5267165"/>
            <a:ext cx="1703118" cy="152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474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768BFF5F-E82C-4EB4-8C2E-7520B8EC17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12192000" cy="6274859"/>
          </a:xfrm>
          <a:prstGeom prst="rect">
            <a:avLst/>
          </a:prstGeom>
        </p:spPr>
      </p:pic>
      <p:sp>
        <p:nvSpPr>
          <p:cNvPr id="9" name="Marcador de texto 5"/>
          <p:cNvSpPr txBox="1">
            <a:spLocks/>
          </p:cNvSpPr>
          <p:nvPr/>
        </p:nvSpPr>
        <p:spPr>
          <a:xfrm>
            <a:off x="4722735" y="1016486"/>
            <a:ext cx="5903073" cy="1038615"/>
          </a:xfrm>
          <a:prstGeom prst="rect">
            <a:avLst/>
          </a:prstGeom>
          <a:noFill/>
          <a:ln w="38100" cap="flat" cmpd="sng" algn="ctr">
            <a:solidFill>
              <a:schemeClr val="bg1"/>
            </a:solidFill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s-CO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- Migraciones del campo a la ciudad</a:t>
            </a:r>
            <a:br>
              <a:rPr lang="es-CO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s-CO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- Jóvenes que son explotados laboralmente</a:t>
            </a:r>
            <a:br>
              <a:rPr lang="es-CO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s-CO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- Pobreza y contaminación</a:t>
            </a:r>
            <a:r>
              <a:rPr lang="es-CO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es-CO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es-CO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</a:t>
            </a:r>
            <a:endParaRPr lang="es-MX" sz="20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0" name="Título 3"/>
          <p:cNvSpPr txBox="1">
            <a:spLocks/>
          </p:cNvSpPr>
          <p:nvPr/>
        </p:nvSpPr>
        <p:spPr>
          <a:xfrm>
            <a:off x="234172" y="3084944"/>
            <a:ext cx="2134368" cy="632819"/>
          </a:xfrm>
          <a:prstGeom prst="rect">
            <a:avLst/>
          </a:prstGeom>
          <a:ln>
            <a:solidFill>
              <a:schemeClr val="bg1"/>
            </a:solidFill>
            <a:prstDash val="lgDash"/>
          </a:ln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kern="1200" cap="all" baseline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4500" dirty="0">
                <a:solidFill>
                  <a:schemeClr val="bg1"/>
                </a:solidFill>
                <a:latin typeface="Rockwell Condensed" panose="02060603050405020104" pitchFamily="18" charset="0"/>
              </a:rPr>
              <a:t>REALIDAD</a:t>
            </a:r>
          </a:p>
        </p:txBody>
      </p:sp>
      <p:sp>
        <p:nvSpPr>
          <p:cNvPr id="11" name="Título 3"/>
          <p:cNvSpPr txBox="1">
            <a:spLocks/>
          </p:cNvSpPr>
          <p:nvPr/>
        </p:nvSpPr>
        <p:spPr>
          <a:xfrm>
            <a:off x="2602710" y="1535794"/>
            <a:ext cx="1756682" cy="438692"/>
          </a:xfrm>
          <a:prstGeom prst="rect">
            <a:avLst/>
          </a:prstGeom>
          <a:ln>
            <a:solidFill>
              <a:schemeClr val="bg1"/>
            </a:solidFill>
            <a:prstDash val="lgDash"/>
          </a:ln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kern="1200" cap="all" baseline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3000" dirty="0">
                <a:solidFill>
                  <a:schemeClr val="bg1"/>
                </a:solidFill>
                <a:latin typeface="Rockwell Condensed" panose="02060603050405020104" pitchFamily="18" charset="0"/>
              </a:rPr>
              <a:t>social</a:t>
            </a:r>
          </a:p>
        </p:txBody>
      </p:sp>
      <p:sp>
        <p:nvSpPr>
          <p:cNvPr id="14" name="Título 3"/>
          <p:cNvSpPr txBox="1">
            <a:spLocks/>
          </p:cNvSpPr>
          <p:nvPr/>
        </p:nvSpPr>
        <p:spPr>
          <a:xfrm>
            <a:off x="2602710" y="3137430"/>
            <a:ext cx="1756682" cy="438692"/>
          </a:xfrm>
          <a:prstGeom prst="rect">
            <a:avLst/>
          </a:prstGeom>
          <a:ln>
            <a:solidFill>
              <a:schemeClr val="bg1"/>
            </a:solidFill>
            <a:prstDash val="lgDash"/>
          </a:ln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kern="1200" cap="all" baseline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3000" dirty="0">
                <a:solidFill>
                  <a:schemeClr val="bg1"/>
                </a:solidFill>
                <a:latin typeface="Rockwell Condensed" panose="02060603050405020104" pitchFamily="18" charset="0"/>
              </a:rPr>
              <a:t>política</a:t>
            </a:r>
          </a:p>
        </p:txBody>
      </p:sp>
      <p:sp>
        <p:nvSpPr>
          <p:cNvPr id="16" name="Título 3"/>
          <p:cNvSpPr txBox="1">
            <a:spLocks/>
          </p:cNvSpPr>
          <p:nvPr/>
        </p:nvSpPr>
        <p:spPr>
          <a:xfrm>
            <a:off x="2602710" y="4883514"/>
            <a:ext cx="1756682" cy="438692"/>
          </a:xfrm>
          <a:prstGeom prst="rect">
            <a:avLst/>
          </a:prstGeom>
          <a:ln>
            <a:solidFill>
              <a:schemeClr val="bg1"/>
            </a:solidFill>
            <a:prstDash val="lgDash"/>
          </a:ln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kern="1200" cap="all" baseline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3000" dirty="0">
                <a:solidFill>
                  <a:schemeClr val="bg1"/>
                </a:solidFill>
                <a:latin typeface="Rockwell Condensed" panose="02060603050405020104" pitchFamily="18" charset="0"/>
              </a:rPr>
              <a:t>religiosa</a:t>
            </a:r>
          </a:p>
        </p:txBody>
      </p:sp>
      <p:sp>
        <p:nvSpPr>
          <p:cNvPr id="19" name="Marcador de texto 5"/>
          <p:cNvSpPr txBox="1">
            <a:spLocks/>
          </p:cNvSpPr>
          <p:nvPr/>
        </p:nvSpPr>
        <p:spPr>
          <a:xfrm>
            <a:off x="4722735" y="2832501"/>
            <a:ext cx="5903073" cy="1048549"/>
          </a:xfrm>
          <a:prstGeom prst="rect">
            <a:avLst/>
          </a:prstGeom>
          <a:noFill/>
          <a:ln w="38100" cap="flat" cmpd="sng" algn="ctr">
            <a:solidFill>
              <a:schemeClr val="bg1"/>
            </a:solidFill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s-CO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- Cambios en ideales políticos (independencia)</a:t>
            </a:r>
            <a:br>
              <a:rPr lang="es-CO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s-CO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- Castigos a los jóvenes rebeldes, ladrones y sin ningún oficio. </a:t>
            </a:r>
            <a:br>
              <a:rPr lang="es-CO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s-CO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</a:t>
            </a:r>
            <a:endParaRPr lang="es-MX" sz="20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0" name="Marcador de texto 5"/>
          <p:cNvSpPr txBox="1">
            <a:spLocks/>
          </p:cNvSpPr>
          <p:nvPr/>
        </p:nvSpPr>
        <p:spPr>
          <a:xfrm>
            <a:off x="4722735" y="4658450"/>
            <a:ext cx="5903073" cy="1038616"/>
          </a:xfrm>
          <a:prstGeom prst="rect">
            <a:avLst/>
          </a:prstGeom>
          <a:noFill/>
          <a:ln w="38100" cap="flat" cmpd="sng" algn="ctr">
            <a:solidFill>
              <a:schemeClr val="bg1"/>
            </a:solidFill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s-CO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- Parroquias de la ciudad que no acogen a los jóvenes sin un estudio u oficio estable.</a:t>
            </a:r>
            <a:br>
              <a:rPr lang="es-CO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s-CO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- Iglesia encargada de la educación </a:t>
            </a:r>
            <a:br>
              <a:rPr lang="es-CO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s-CO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</a:t>
            </a:r>
            <a:endParaRPr lang="es-MX" sz="20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2" name="Rectángulo 21"/>
          <p:cNvSpPr/>
          <p:nvPr/>
        </p:nvSpPr>
        <p:spPr>
          <a:xfrm>
            <a:off x="10928503" y="779820"/>
            <a:ext cx="1097848" cy="369331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600" b="1" dirty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 Condensed" panose="02060603050405020104" pitchFamily="18" charset="0"/>
              </a:rPr>
              <a:t>Q</a:t>
            </a:r>
          </a:p>
          <a:p>
            <a:pPr algn="ctr"/>
            <a:r>
              <a:rPr lang="es-ES" sz="2600" b="1" cap="none" spc="0" dirty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 Condensed" panose="02060603050405020104" pitchFamily="18" charset="0"/>
              </a:rPr>
              <a:t>U</a:t>
            </a:r>
          </a:p>
          <a:p>
            <a:pPr algn="ctr"/>
            <a:r>
              <a:rPr lang="es-ES" sz="2600" b="1" dirty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 Condensed" panose="02060603050405020104" pitchFamily="18" charset="0"/>
              </a:rPr>
              <a:t>É</a:t>
            </a:r>
            <a:br>
              <a:rPr lang="es-ES" sz="2600" b="1" dirty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 Condensed" panose="02060603050405020104" pitchFamily="18" charset="0"/>
              </a:rPr>
            </a:br>
            <a:r>
              <a:rPr lang="es-ES" sz="2600" b="1" dirty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 Condensed" panose="02060603050405020104" pitchFamily="18" charset="0"/>
              </a:rPr>
              <a:t/>
            </a:r>
            <a:br>
              <a:rPr lang="es-ES" sz="2600" b="1" dirty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 Condensed" panose="02060603050405020104" pitchFamily="18" charset="0"/>
              </a:rPr>
            </a:br>
            <a:r>
              <a:rPr lang="es-ES" sz="2600" b="1" dirty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 Condensed" panose="02060603050405020104" pitchFamily="18" charset="0"/>
              </a:rPr>
              <a:t>H</a:t>
            </a:r>
          </a:p>
          <a:p>
            <a:pPr algn="ctr"/>
            <a:r>
              <a:rPr lang="es-ES" sz="2600" b="1" dirty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 Condensed" panose="02060603050405020104" pitchFamily="18" charset="0"/>
              </a:rPr>
              <a:t>A</a:t>
            </a:r>
          </a:p>
          <a:p>
            <a:pPr algn="ctr"/>
            <a:r>
              <a:rPr lang="es-ES" sz="2600" b="1" cap="none" spc="0" dirty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 Condensed" panose="02060603050405020104" pitchFamily="18" charset="0"/>
              </a:rPr>
              <a:t>C</a:t>
            </a:r>
          </a:p>
          <a:p>
            <a:pPr algn="ctr"/>
            <a:r>
              <a:rPr lang="es-ES" sz="2600" b="1" dirty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 Condensed" panose="02060603050405020104" pitchFamily="18" charset="0"/>
              </a:rPr>
              <a:t>E</a:t>
            </a:r>
          </a:p>
          <a:p>
            <a:pPr algn="ctr"/>
            <a:r>
              <a:rPr lang="es-ES" sz="2600" b="1" cap="none" spc="0" dirty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 Condensed" panose="02060603050405020104" pitchFamily="18" charset="0"/>
              </a:rPr>
              <a:t>R</a:t>
            </a:r>
          </a:p>
        </p:txBody>
      </p:sp>
      <p:sp>
        <p:nvSpPr>
          <p:cNvPr id="23" name="Título 3"/>
          <p:cNvSpPr txBox="1">
            <a:spLocks/>
          </p:cNvSpPr>
          <p:nvPr/>
        </p:nvSpPr>
        <p:spPr>
          <a:xfrm>
            <a:off x="340720" y="3878248"/>
            <a:ext cx="1921271" cy="438693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  <a:prstDash val="lgDash"/>
          </a:ln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cap="all" baseline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80000"/>
              </a:lnSpc>
              <a:defRPr/>
            </a:pPr>
            <a:r>
              <a:rPr lang="es-MX" sz="2500" cap="none" dirty="0">
                <a:solidFill>
                  <a:schemeClr val="bg1"/>
                </a:solidFill>
                <a:latin typeface="+mn-lt"/>
              </a:rPr>
              <a:t>Turín 1841</a:t>
            </a:r>
          </a:p>
        </p:txBody>
      </p:sp>
      <p:sp>
        <p:nvSpPr>
          <p:cNvPr id="15" name="Título 3">
            <a:extLst>
              <a:ext uri="{FF2B5EF4-FFF2-40B4-BE49-F238E27FC236}">
                <a16:creationId xmlns:a16="http://schemas.microsoft.com/office/drawing/2014/main" id="{DB30A0E4-1420-4604-A6F5-26B00901B976}"/>
              </a:ext>
            </a:extLst>
          </p:cNvPr>
          <p:cNvSpPr txBox="1">
            <a:spLocks/>
          </p:cNvSpPr>
          <p:nvPr/>
        </p:nvSpPr>
        <p:spPr>
          <a:xfrm rot="21016172">
            <a:off x="2935083" y="2800852"/>
            <a:ext cx="8361888" cy="610524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  <a:prstDash val="lgDash"/>
          </a:ln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cap="all" baseline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3500" dirty="0">
                <a:solidFill>
                  <a:schemeClr val="bg1"/>
                </a:solidFill>
                <a:latin typeface="Rockwell Condensed" panose="02060603050405020104" pitchFamily="18" charset="0"/>
              </a:rPr>
              <a:t>Dios le pide una RESPUESTA A SU TIEMPO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FA4D354C-3B29-44C1-B9FC-D87FBC47840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7" y="5455180"/>
            <a:ext cx="1466635" cy="1313044"/>
          </a:xfrm>
          <a:prstGeom prst="rect">
            <a:avLst/>
          </a:prstGeom>
        </p:spPr>
      </p:pic>
      <p:pic>
        <p:nvPicPr>
          <p:cNvPr id="6" name="Picture 2" descr="Dibujos animados de astronauta espacial - Descargar PNG/SVG ...">
            <a:extLst>
              <a:ext uri="{FF2B5EF4-FFF2-40B4-BE49-F238E27FC236}">
                <a16:creationId xmlns:a16="http://schemas.microsoft.com/office/drawing/2014/main" id="{628FE478-78D6-4252-8DC0-F6CB5A7F4D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956162" flipH="1" flipV="1">
            <a:off x="10177188" y="4516189"/>
            <a:ext cx="1948091" cy="2291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471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4" grpId="0" animBg="1"/>
      <p:bldP spid="16" grpId="0" animBg="1"/>
      <p:bldP spid="19" grpId="0" animBg="1"/>
      <p:bldP spid="20" grpId="0" animBg="1"/>
      <p:bldP spid="22" grpId="0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768BFF5F-E82C-4EB4-8C2E-7520B8EC17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12192000" cy="6274859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C8C6F9FA-D2C7-4636-BDA3-3C150D616AA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7" y="5455180"/>
            <a:ext cx="1466635" cy="1313044"/>
          </a:xfrm>
          <a:prstGeom prst="rect">
            <a:avLst/>
          </a:prstGeom>
        </p:spPr>
      </p:pic>
      <p:pic>
        <p:nvPicPr>
          <p:cNvPr id="6" name="Picture 2" descr="Dibujos animados de astronauta espacial - Descargar PNG/SVG ...">
            <a:extLst>
              <a:ext uri="{FF2B5EF4-FFF2-40B4-BE49-F238E27FC236}">
                <a16:creationId xmlns:a16="http://schemas.microsoft.com/office/drawing/2014/main" id="{FDBA0ADF-C4B4-4018-8347-AEAE586C14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956162" flipH="1" flipV="1">
            <a:off x="10177188" y="4516189"/>
            <a:ext cx="1948091" cy="2291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ítulo 3">
            <a:extLst>
              <a:ext uri="{FF2B5EF4-FFF2-40B4-BE49-F238E27FC236}">
                <a16:creationId xmlns:a16="http://schemas.microsoft.com/office/drawing/2014/main" id="{46DDE2B5-207B-4787-A306-E1C313919DE1}"/>
              </a:ext>
            </a:extLst>
          </p:cNvPr>
          <p:cNvSpPr txBox="1">
            <a:spLocks/>
          </p:cNvSpPr>
          <p:nvPr/>
        </p:nvSpPr>
        <p:spPr>
          <a:xfrm>
            <a:off x="330534" y="248769"/>
            <a:ext cx="8283377" cy="668741"/>
          </a:xfrm>
          <a:prstGeom prst="rect">
            <a:avLst/>
          </a:prstGeom>
          <a:ln>
            <a:solidFill>
              <a:schemeClr val="tx1"/>
            </a:solidFill>
            <a:prstDash val="lgDash"/>
          </a:ln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4500" b="1" dirty="0">
                <a:solidFill>
                  <a:schemeClr val="bg1"/>
                </a:solidFill>
                <a:latin typeface="Bahnschrift SemiBold Condensed" panose="020B0502040204020203" pitchFamily="34" charset="0"/>
              </a:rPr>
              <a:t>1° Contacto con la Realidad – “Ve”</a:t>
            </a:r>
          </a:p>
        </p:txBody>
      </p:sp>
      <p:sp>
        <p:nvSpPr>
          <p:cNvPr id="25" name="Marcador de texto 5">
            <a:extLst>
              <a:ext uri="{FF2B5EF4-FFF2-40B4-BE49-F238E27FC236}">
                <a16:creationId xmlns:a16="http://schemas.microsoft.com/office/drawing/2014/main" id="{1001E722-78D0-4468-81C0-1DF2D3ED667F}"/>
              </a:ext>
            </a:extLst>
          </p:cNvPr>
          <p:cNvSpPr txBox="1">
            <a:spLocks/>
          </p:cNvSpPr>
          <p:nvPr/>
        </p:nvSpPr>
        <p:spPr>
          <a:xfrm>
            <a:off x="1485447" y="1785554"/>
            <a:ext cx="3577631" cy="3595503"/>
          </a:xfrm>
          <a:prstGeom prst="rect">
            <a:avLst/>
          </a:prstGeom>
          <a:ln w="38100" cap="flat" cmpd="sng" algn="ctr">
            <a:solidFill>
              <a:schemeClr val="accent1"/>
            </a:solidFill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CO" sz="3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 las calles y plazas de la ciudad de Turín, Don Bosco encuentra el paradigma de “los animales salvajes” y los jóvenes con mayor abandono. </a:t>
            </a:r>
          </a:p>
        </p:txBody>
      </p:sp>
      <p:sp>
        <p:nvSpPr>
          <p:cNvPr id="26" name="Marcador de texto 5">
            <a:extLst>
              <a:ext uri="{FF2B5EF4-FFF2-40B4-BE49-F238E27FC236}">
                <a16:creationId xmlns:a16="http://schemas.microsoft.com/office/drawing/2014/main" id="{D535FE66-D038-4D8E-8C04-C396A335AE9B}"/>
              </a:ext>
            </a:extLst>
          </p:cNvPr>
          <p:cNvSpPr txBox="1">
            <a:spLocks/>
          </p:cNvSpPr>
          <p:nvPr/>
        </p:nvSpPr>
        <p:spPr>
          <a:xfrm>
            <a:off x="6096000" y="1179079"/>
            <a:ext cx="3577632" cy="1212950"/>
          </a:xfrm>
          <a:prstGeom prst="stripedRightArrow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3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 las Cárceles</a:t>
            </a:r>
          </a:p>
        </p:txBody>
      </p:sp>
      <p:sp>
        <p:nvSpPr>
          <p:cNvPr id="27" name="Marcador de texto 5">
            <a:extLst>
              <a:ext uri="{FF2B5EF4-FFF2-40B4-BE49-F238E27FC236}">
                <a16:creationId xmlns:a16="http://schemas.microsoft.com/office/drawing/2014/main" id="{D4254E53-F7C4-415D-B323-C7071D5A4866}"/>
              </a:ext>
            </a:extLst>
          </p:cNvPr>
          <p:cNvSpPr txBox="1">
            <a:spLocks/>
          </p:cNvSpPr>
          <p:nvPr/>
        </p:nvSpPr>
        <p:spPr>
          <a:xfrm>
            <a:off x="6096000" y="3014347"/>
            <a:ext cx="3577632" cy="1212950"/>
          </a:xfrm>
          <a:prstGeom prst="stripedRightArrow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3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 los Hospitales</a:t>
            </a:r>
          </a:p>
        </p:txBody>
      </p:sp>
      <p:sp>
        <p:nvSpPr>
          <p:cNvPr id="28" name="Marcador de texto 5">
            <a:extLst>
              <a:ext uri="{FF2B5EF4-FFF2-40B4-BE49-F238E27FC236}">
                <a16:creationId xmlns:a16="http://schemas.microsoft.com/office/drawing/2014/main" id="{3CEFBCA0-7892-4B02-A466-8BE7AA74DF71}"/>
              </a:ext>
            </a:extLst>
          </p:cNvPr>
          <p:cNvSpPr txBox="1">
            <a:spLocks/>
          </p:cNvSpPr>
          <p:nvPr/>
        </p:nvSpPr>
        <p:spPr>
          <a:xfrm>
            <a:off x="6096000" y="4875873"/>
            <a:ext cx="3577632" cy="1212950"/>
          </a:xfrm>
          <a:prstGeom prst="stripedRightArrow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3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 las Escuelas</a:t>
            </a:r>
          </a:p>
        </p:txBody>
      </p:sp>
      <p:sp>
        <p:nvSpPr>
          <p:cNvPr id="29" name="Título 3">
            <a:extLst>
              <a:ext uri="{FF2B5EF4-FFF2-40B4-BE49-F238E27FC236}">
                <a16:creationId xmlns:a16="http://schemas.microsoft.com/office/drawing/2014/main" id="{DE9C5A0B-C708-4C80-9818-4F47C05BB501}"/>
              </a:ext>
            </a:extLst>
          </p:cNvPr>
          <p:cNvSpPr txBox="1">
            <a:spLocks/>
          </p:cNvSpPr>
          <p:nvPr/>
        </p:nvSpPr>
        <p:spPr>
          <a:xfrm rot="20446264">
            <a:off x="497788" y="3290924"/>
            <a:ext cx="5655434" cy="610524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  <a:prstDash val="lgDash"/>
          </a:ln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cap="all" baseline="0">
                <a:blipFill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3500" dirty="0">
                <a:solidFill>
                  <a:schemeClr val="bg1"/>
                </a:solidFill>
                <a:latin typeface="Rockwell Condensed" panose="02060603050405020104" pitchFamily="18" charset="0"/>
              </a:rPr>
              <a:t>“ESTE es tu campo…”</a:t>
            </a:r>
          </a:p>
        </p:txBody>
      </p:sp>
    </p:spTree>
    <p:extLst>
      <p:ext uri="{BB962C8B-B14F-4D97-AF65-F5344CB8AC3E}">
        <p14:creationId xmlns:p14="http://schemas.microsoft.com/office/powerpoint/2010/main" val="3468668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uild="p" animBg="1"/>
      <p:bldP spid="26" grpId="0" animBg="1"/>
      <p:bldP spid="27" grpId="0" animBg="1"/>
      <p:bldP spid="28" grpId="0" animBg="1"/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768BFF5F-E82C-4EB4-8C2E-7520B8EC17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12192000" cy="6274859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C8C6F9FA-D2C7-4636-BDA3-3C150D616AA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7" y="5455180"/>
            <a:ext cx="1466635" cy="1313044"/>
          </a:xfrm>
          <a:prstGeom prst="rect">
            <a:avLst/>
          </a:prstGeom>
        </p:spPr>
      </p:pic>
      <p:pic>
        <p:nvPicPr>
          <p:cNvPr id="6" name="Picture 2" descr="Dibujos animados de astronauta espacial - Descargar PNG/SVG ...">
            <a:extLst>
              <a:ext uri="{FF2B5EF4-FFF2-40B4-BE49-F238E27FC236}">
                <a16:creationId xmlns:a16="http://schemas.microsoft.com/office/drawing/2014/main" id="{FDBA0ADF-C4B4-4018-8347-AEAE586C14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956162" flipH="1" flipV="1">
            <a:off x="10177188" y="4516189"/>
            <a:ext cx="1948091" cy="2291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ítulo 3">
            <a:extLst>
              <a:ext uri="{FF2B5EF4-FFF2-40B4-BE49-F238E27FC236}">
                <a16:creationId xmlns:a16="http://schemas.microsoft.com/office/drawing/2014/main" id="{46DDE2B5-207B-4787-A306-E1C313919DE1}"/>
              </a:ext>
            </a:extLst>
          </p:cNvPr>
          <p:cNvSpPr txBox="1">
            <a:spLocks/>
          </p:cNvSpPr>
          <p:nvPr/>
        </p:nvSpPr>
        <p:spPr>
          <a:xfrm>
            <a:off x="330534" y="248769"/>
            <a:ext cx="11450649" cy="1313044"/>
          </a:xfrm>
          <a:prstGeom prst="rect">
            <a:avLst/>
          </a:prstGeom>
          <a:ln>
            <a:solidFill>
              <a:schemeClr val="tx1"/>
            </a:solidFill>
            <a:prstDash val="lgDash"/>
          </a:ln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4500" b="1" dirty="0">
                <a:solidFill>
                  <a:schemeClr val="bg1"/>
                </a:solidFill>
                <a:latin typeface="Bahnschrift SemiBold Condensed" panose="020B0502040204020203" pitchFamily="34" charset="0"/>
              </a:rPr>
              <a:t>2° Reflexiona con la realidad que lo cuestiona y lo interpela…</a:t>
            </a:r>
          </a:p>
        </p:txBody>
      </p:sp>
      <p:sp>
        <p:nvSpPr>
          <p:cNvPr id="11" name="Marcador de texto 5">
            <a:extLst>
              <a:ext uri="{FF2B5EF4-FFF2-40B4-BE49-F238E27FC236}">
                <a16:creationId xmlns:a16="http://schemas.microsoft.com/office/drawing/2014/main" id="{BB780393-A859-4645-AFFC-73E3A7B3AF70}"/>
              </a:ext>
            </a:extLst>
          </p:cNvPr>
          <p:cNvSpPr txBox="1">
            <a:spLocks/>
          </p:cNvSpPr>
          <p:nvPr/>
        </p:nvSpPr>
        <p:spPr>
          <a:xfrm>
            <a:off x="2157160" y="2652501"/>
            <a:ext cx="3631864" cy="969857"/>
          </a:xfrm>
          <a:prstGeom prst="homePlat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29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Analiza la situación y busca la causa </a:t>
            </a:r>
          </a:p>
        </p:txBody>
      </p:sp>
      <p:sp>
        <p:nvSpPr>
          <p:cNvPr id="12" name="Marcador de texto 5">
            <a:extLst>
              <a:ext uri="{FF2B5EF4-FFF2-40B4-BE49-F238E27FC236}">
                <a16:creationId xmlns:a16="http://schemas.microsoft.com/office/drawing/2014/main" id="{1B814876-AE6B-415A-81EC-11329BEE7246}"/>
              </a:ext>
            </a:extLst>
          </p:cNvPr>
          <p:cNvSpPr txBox="1">
            <a:spLocks/>
          </p:cNvSpPr>
          <p:nvPr/>
        </p:nvSpPr>
        <p:spPr>
          <a:xfrm>
            <a:off x="6797411" y="1561713"/>
            <a:ext cx="3612305" cy="2917926"/>
          </a:xfrm>
          <a:prstGeom prst="rect">
            <a:avLst/>
          </a:prstGeom>
          <a:ln w="38100" cap="flat" cmpd="sng" algn="ctr">
            <a:solidFill>
              <a:schemeClr val="accent1"/>
            </a:solidFill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“Fue en aquellos momentos cuando me di cuenta que muchos eran reconducidos a las calles porque estaban abandonados a sí mismos”.</a:t>
            </a:r>
          </a:p>
        </p:txBody>
      </p:sp>
      <p:sp>
        <p:nvSpPr>
          <p:cNvPr id="14" name="Título 3">
            <a:extLst>
              <a:ext uri="{FF2B5EF4-FFF2-40B4-BE49-F238E27FC236}">
                <a16:creationId xmlns:a16="http://schemas.microsoft.com/office/drawing/2014/main" id="{6D661FBB-8E04-45B8-8BB6-294E9F57CBBC}"/>
              </a:ext>
            </a:extLst>
          </p:cNvPr>
          <p:cNvSpPr txBox="1">
            <a:spLocks/>
          </p:cNvSpPr>
          <p:nvPr/>
        </p:nvSpPr>
        <p:spPr>
          <a:xfrm>
            <a:off x="1656721" y="4752124"/>
            <a:ext cx="4674264" cy="1200089"/>
          </a:xfrm>
          <a:prstGeom prst="rect">
            <a:avLst/>
          </a:prstGeom>
          <a:ln>
            <a:solidFill>
              <a:schemeClr val="tx1"/>
            </a:solidFill>
            <a:prstDash val="lgDash"/>
          </a:ln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cap="all" baseline="0">
                <a:blipFill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2800" dirty="0">
                <a:solidFill>
                  <a:schemeClr val="bg1"/>
                </a:solidFill>
                <a:latin typeface="Rockwell Condensed" panose="02060603050405020104" pitchFamily="18" charset="0"/>
              </a:rPr>
              <a:t>Dios le pide dar </a:t>
            </a:r>
          </a:p>
          <a:p>
            <a:pPr algn="ctr"/>
            <a:r>
              <a:rPr lang="es-CO" sz="2800" dirty="0">
                <a:solidFill>
                  <a:schemeClr val="bg1"/>
                </a:solidFill>
                <a:latin typeface="Rockwell Condensed" panose="02060603050405020104" pitchFamily="18" charset="0"/>
              </a:rPr>
              <a:t>una respuesta a su tiempo,</a:t>
            </a:r>
          </a:p>
          <a:p>
            <a:pPr algn="ctr"/>
            <a:r>
              <a:rPr lang="es-CO" sz="2800" dirty="0">
                <a:solidFill>
                  <a:schemeClr val="bg1"/>
                </a:solidFill>
                <a:latin typeface="Rockwell Condensed" panose="02060603050405020104" pitchFamily="18" charset="0"/>
              </a:rPr>
              <a:t>A su realidad</a:t>
            </a:r>
          </a:p>
        </p:txBody>
      </p:sp>
      <p:sp>
        <p:nvSpPr>
          <p:cNvPr id="15" name="Título 3">
            <a:extLst>
              <a:ext uri="{FF2B5EF4-FFF2-40B4-BE49-F238E27FC236}">
                <a16:creationId xmlns:a16="http://schemas.microsoft.com/office/drawing/2014/main" id="{082A009E-0AB2-4956-905E-EC99F6FE0F18}"/>
              </a:ext>
            </a:extLst>
          </p:cNvPr>
          <p:cNvSpPr txBox="1">
            <a:spLocks/>
          </p:cNvSpPr>
          <p:nvPr/>
        </p:nvSpPr>
        <p:spPr>
          <a:xfrm>
            <a:off x="7050797" y="4842257"/>
            <a:ext cx="3105531" cy="612923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  <a:prstDash val="lgDash"/>
          </a:ln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cap="all" baseline="0">
                <a:blipFill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3500" dirty="0">
                <a:solidFill>
                  <a:schemeClr val="bg1"/>
                </a:solidFill>
                <a:latin typeface="Rockwell Condensed" panose="02060603050405020104" pitchFamily="18" charset="0"/>
              </a:rPr>
              <a:t>prevenir</a:t>
            </a:r>
          </a:p>
        </p:txBody>
      </p:sp>
      <p:sp>
        <p:nvSpPr>
          <p:cNvPr id="16" name="Título 3">
            <a:extLst>
              <a:ext uri="{FF2B5EF4-FFF2-40B4-BE49-F238E27FC236}">
                <a16:creationId xmlns:a16="http://schemas.microsoft.com/office/drawing/2014/main" id="{032AD1FF-FB59-44F6-8A22-47B849F93F99}"/>
              </a:ext>
            </a:extLst>
          </p:cNvPr>
          <p:cNvSpPr txBox="1">
            <a:spLocks/>
          </p:cNvSpPr>
          <p:nvPr/>
        </p:nvSpPr>
        <p:spPr>
          <a:xfrm rot="20446264">
            <a:off x="2178782" y="2791881"/>
            <a:ext cx="3271339" cy="685453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  <a:prstDash val="lgDash"/>
          </a:ln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cap="all" baseline="0">
                <a:blipFill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4000" dirty="0">
                <a:solidFill>
                  <a:schemeClr val="bg1"/>
                </a:solidFill>
                <a:latin typeface="Rockwell Condensed" panose="02060603050405020104" pitchFamily="18" charset="0"/>
              </a:rPr>
              <a:t>ABANDONO</a:t>
            </a:r>
          </a:p>
        </p:txBody>
      </p:sp>
    </p:spTree>
    <p:extLst>
      <p:ext uri="{BB962C8B-B14F-4D97-AF65-F5344CB8AC3E}">
        <p14:creationId xmlns:p14="http://schemas.microsoft.com/office/powerpoint/2010/main" val="2195260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build="p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274859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1DA90C0F-7052-4741-8E7E-338C9745571F}"/>
              </a:ext>
            </a:extLst>
          </p:cNvPr>
          <p:cNvSpPr/>
          <p:nvPr/>
        </p:nvSpPr>
        <p:spPr>
          <a:xfrm>
            <a:off x="238539" y="176445"/>
            <a:ext cx="10933043" cy="126188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es-CO" sz="3700" dirty="0">
                <a:ln w="0"/>
                <a:solidFill>
                  <a:schemeClr val="bg1"/>
                </a:solidFill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3°Con el ACOMPAÑAMIENTO de Don </a:t>
            </a:r>
            <a:r>
              <a:rPr lang="es-CO" sz="3700" dirty="0" err="1">
                <a:ln w="0"/>
                <a:solidFill>
                  <a:schemeClr val="bg1"/>
                </a:solidFill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Cafasso</a:t>
            </a:r>
            <a:r>
              <a:rPr lang="es-CO" sz="3700" dirty="0">
                <a:ln w="0"/>
                <a:solidFill>
                  <a:schemeClr val="bg1"/>
                </a:solidFill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 y la ayuda de otros sacerdotes consolida su Propuesta Educativa y Pastoral…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DF81C73F-6790-4087-B732-820CB964A3E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7" y="5455180"/>
            <a:ext cx="1466635" cy="1313044"/>
          </a:xfrm>
          <a:prstGeom prst="rect">
            <a:avLst/>
          </a:prstGeom>
        </p:spPr>
      </p:pic>
      <p:pic>
        <p:nvPicPr>
          <p:cNvPr id="11" name="Picture 2" descr="Dibujos animados de astronauta espacial - Descargar PNG/SVG ...">
            <a:extLst>
              <a:ext uri="{FF2B5EF4-FFF2-40B4-BE49-F238E27FC236}">
                <a16:creationId xmlns:a16="http://schemas.microsoft.com/office/drawing/2014/main" id="{D1B9C392-D21A-4EE7-B9CE-89797DAD7C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956162" flipH="1" flipV="1">
            <a:off x="10177188" y="4516189"/>
            <a:ext cx="1948091" cy="2291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ítulo 3">
            <a:extLst>
              <a:ext uri="{FF2B5EF4-FFF2-40B4-BE49-F238E27FC236}">
                <a16:creationId xmlns:a16="http://schemas.microsoft.com/office/drawing/2014/main" id="{62C7DC46-5963-4D2A-84CD-166B1537BDF8}"/>
              </a:ext>
            </a:extLst>
          </p:cNvPr>
          <p:cNvSpPr txBox="1">
            <a:spLocks/>
          </p:cNvSpPr>
          <p:nvPr/>
        </p:nvSpPr>
        <p:spPr>
          <a:xfrm>
            <a:off x="3036754" y="1554816"/>
            <a:ext cx="5609204" cy="860751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  <a:prstDash val="lgDash"/>
          </a:ln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cap="all" baseline="0">
                <a:blipFill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2800" dirty="0">
                <a:solidFill>
                  <a:schemeClr val="bg1"/>
                </a:solidFill>
                <a:latin typeface="Rockwell Condensed" panose="02060603050405020104" pitchFamily="18" charset="0"/>
              </a:rPr>
              <a:t>Sacerdote para los jóvenes abandonados y en peligro</a:t>
            </a:r>
          </a:p>
        </p:txBody>
      </p:sp>
      <p:sp>
        <p:nvSpPr>
          <p:cNvPr id="13" name="Marcador de texto 5">
            <a:extLst>
              <a:ext uri="{FF2B5EF4-FFF2-40B4-BE49-F238E27FC236}">
                <a16:creationId xmlns:a16="http://schemas.microsoft.com/office/drawing/2014/main" id="{0CF12F3C-FFEC-419E-9B1B-47731492D985}"/>
              </a:ext>
            </a:extLst>
          </p:cNvPr>
          <p:cNvSpPr txBox="1">
            <a:spLocks/>
          </p:cNvSpPr>
          <p:nvPr/>
        </p:nvSpPr>
        <p:spPr>
          <a:xfrm>
            <a:off x="8208567" y="2893539"/>
            <a:ext cx="1974446" cy="682064"/>
          </a:xfrm>
          <a:prstGeom prst="snip2DiagRect">
            <a:avLst/>
          </a:prstGeom>
          <a:solidFill>
            <a:srgbClr val="0070C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CO" sz="3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 pitchFamily="18" charset="0"/>
              </a:rPr>
              <a:t>CASA</a:t>
            </a:r>
          </a:p>
        </p:txBody>
      </p:sp>
      <p:sp>
        <p:nvSpPr>
          <p:cNvPr id="14" name="Marcador de texto 5">
            <a:extLst>
              <a:ext uri="{FF2B5EF4-FFF2-40B4-BE49-F238E27FC236}">
                <a16:creationId xmlns:a16="http://schemas.microsoft.com/office/drawing/2014/main" id="{C9CB945F-1F3B-4A99-AB4F-02CCE81880FB}"/>
              </a:ext>
            </a:extLst>
          </p:cNvPr>
          <p:cNvSpPr txBox="1">
            <a:spLocks/>
          </p:cNvSpPr>
          <p:nvPr/>
        </p:nvSpPr>
        <p:spPr>
          <a:xfrm>
            <a:off x="3090784" y="4744091"/>
            <a:ext cx="2397958" cy="647538"/>
          </a:xfrm>
          <a:prstGeom prst="snip2DiagRect">
            <a:avLst/>
          </a:prstGeom>
          <a:solidFill>
            <a:srgbClr val="00206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CO" sz="3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 pitchFamily="18" charset="0"/>
              </a:rPr>
              <a:t>ESCUELA</a:t>
            </a:r>
          </a:p>
        </p:txBody>
      </p:sp>
      <p:sp>
        <p:nvSpPr>
          <p:cNvPr id="15" name="Marcador de texto 5">
            <a:extLst>
              <a:ext uri="{FF2B5EF4-FFF2-40B4-BE49-F238E27FC236}">
                <a16:creationId xmlns:a16="http://schemas.microsoft.com/office/drawing/2014/main" id="{9DD33FCC-0FDD-4748-83FD-DCC8BCFE6A92}"/>
              </a:ext>
            </a:extLst>
          </p:cNvPr>
          <p:cNvSpPr txBox="1">
            <a:spLocks/>
          </p:cNvSpPr>
          <p:nvPr/>
        </p:nvSpPr>
        <p:spPr>
          <a:xfrm>
            <a:off x="2027675" y="2893538"/>
            <a:ext cx="1974447" cy="682065"/>
          </a:xfrm>
          <a:prstGeom prst="snip2DiagRect">
            <a:avLst/>
          </a:prstGeom>
          <a:solidFill>
            <a:srgbClr val="0070C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CO" sz="3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 pitchFamily="18" charset="0"/>
              </a:rPr>
              <a:t>PATIO</a:t>
            </a:r>
          </a:p>
        </p:txBody>
      </p:sp>
      <p:sp>
        <p:nvSpPr>
          <p:cNvPr id="16" name="Marcador de texto 5">
            <a:extLst>
              <a:ext uri="{FF2B5EF4-FFF2-40B4-BE49-F238E27FC236}">
                <a16:creationId xmlns:a16="http://schemas.microsoft.com/office/drawing/2014/main" id="{FCFBD0EC-B927-4680-A08E-7E662ABF5A6D}"/>
              </a:ext>
            </a:extLst>
          </p:cNvPr>
          <p:cNvSpPr txBox="1">
            <a:spLocks/>
          </p:cNvSpPr>
          <p:nvPr/>
        </p:nvSpPr>
        <p:spPr>
          <a:xfrm>
            <a:off x="6509294" y="4744092"/>
            <a:ext cx="2898249" cy="647538"/>
          </a:xfrm>
          <a:prstGeom prst="snip2DiagRect">
            <a:avLst/>
          </a:prstGeom>
          <a:solidFill>
            <a:srgbClr val="00206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CO" sz="3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 pitchFamily="18" charset="0"/>
              </a:rPr>
              <a:t>PARROQUIA</a:t>
            </a:r>
          </a:p>
        </p:txBody>
      </p:sp>
      <p:sp>
        <p:nvSpPr>
          <p:cNvPr id="17" name="Título 3">
            <a:extLst>
              <a:ext uri="{FF2B5EF4-FFF2-40B4-BE49-F238E27FC236}">
                <a16:creationId xmlns:a16="http://schemas.microsoft.com/office/drawing/2014/main" id="{42BFDFEA-BE4B-402A-8A7E-7614D63ED41E}"/>
              </a:ext>
            </a:extLst>
          </p:cNvPr>
          <p:cNvSpPr txBox="1">
            <a:spLocks/>
          </p:cNvSpPr>
          <p:nvPr/>
        </p:nvSpPr>
        <p:spPr>
          <a:xfrm>
            <a:off x="1422020" y="3814552"/>
            <a:ext cx="3115902" cy="5123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lgDash"/>
          </a:ln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cap="all" baseline="0">
                <a:blipFill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3000" dirty="0">
                <a:latin typeface="Bahnschrift SemiBold Condensed" panose="020B0502040204020203" pitchFamily="34" charset="0"/>
              </a:rPr>
              <a:t>Donde se comparte</a:t>
            </a:r>
          </a:p>
        </p:txBody>
      </p:sp>
      <p:sp>
        <p:nvSpPr>
          <p:cNvPr id="18" name="Título 3">
            <a:extLst>
              <a:ext uri="{FF2B5EF4-FFF2-40B4-BE49-F238E27FC236}">
                <a16:creationId xmlns:a16="http://schemas.microsoft.com/office/drawing/2014/main" id="{597F4786-081F-4F95-B9E3-CD8A9306CF78}"/>
              </a:ext>
            </a:extLst>
          </p:cNvPr>
          <p:cNvSpPr txBox="1">
            <a:spLocks/>
          </p:cNvSpPr>
          <p:nvPr/>
        </p:nvSpPr>
        <p:spPr>
          <a:xfrm>
            <a:off x="8012457" y="3801079"/>
            <a:ext cx="2366667" cy="54637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lgDash"/>
          </a:ln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cap="all" baseline="0">
                <a:blipFill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3000" dirty="0">
                <a:latin typeface="Bahnschrift SemiBold Condensed" panose="020B0502040204020203" pitchFamily="34" charset="0"/>
              </a:rPr>
              <a:t>Que acoge</a:t>
            </a:r>
          </a:p>
        </p:txBody>
      </p:sp>
      <p:sp>
        <p:nvSpPr>
          <p:cNvPr id="19" name="Título 3">
            <a:extLst>
              <a:ext uri="{FF2B5EF4-FFF2-40B4-BE49-F238E27FC236}">
                <a16:creationId xmlns:a16="http://schemas.microsoft.com/office/drawing/2014/main" id="{6B2AF1F5-E37D-494D-AC39-4ED0E2D32EEF}"/>
              </a:ext>
            </a:extLst>
          </p:cNvPr>
          <p:cNvSpPr txBox="1">
            <a:spLocks/>
          </p:cNvSpPr>
          <p:nvPr/>
        </p:nvSpPr>
        <p:spPr>
          <a:xfrm>
            <a:off x="3090784" y="5561225"/>
            <a:ext cx="2397958" cy="5123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lgDash"/>
          </a:ln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cap="all" baseline="0">
                <a:blipFill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3000" dirty="0">
                <a:latin typeface="Bahnschrift SemiBold Condensed" panose="020B0502040204020203" pitchFamily="34" charset="0"/>
              </a:rPr>
              <a:t>Que educa</a:t>
            </a:r>
          </a:p>
        </p:txBody>
      </p:sp>
      <p:sp>
        <p:nvSpPr>
          <p:cNvPr id="20" name="Título 3">
            <a:extLst>
              <a:ext uri="{FF2B5EF4-FFF2-40B4-BE49-F238E27FC236}">
                <a16:creationId xmlns:a16="http://schemas.microsoft.com/office/drawing/2014/main" id="{6191E02F-25A9-4BB2-B7F4-37032F175F2B}"/>
              </a:ext>
            </a:extLst>
          </p:cNvPr>
          <p:cNvSpPr txBox="1">
            <a:spLocks/>
          </p:cNvSpPr>
          <p:nvPr/>
        </p:nvSpPr>
        <p:spPr>
          <a:xfrm>
            <a:off x="6401087" y="5561225"/>
            <a:ext cx="3114661" cy="5123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lgDash"/>
          </a:ln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cap="all" baseline="0">
                <a:blipFill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3000" dirty="0">
                <a:latin typeface="Bahnschrift SemiBold Condensed" panose="020B0502040204020203" pitchFamily="34" charset="0"/>
              </a:rPr>
              <a:t>Que acompaña</a:t>
            </a:r>
          </a:p>
        </p:txBody>
      </p:sp>
    </p:spTree>
    <p:extLst>
      <p:ext uri="{BB962C8B-B14F-4D97-AF65-F5344CB8AC3E}">
        <p14:creationId xmlns:p14="http://schemas.microsoft.com/office/powerpoint/2010/main" val="4005486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12192000" cy="6274859"/>
          </a:xfrm>
          <a:prstGeom prst="rect">
            <a:avLst/>
          </a:prstGeom>
        </p:spPr>
      </p:pic>
      <p:pic>
        <p:nvPicPr>
          <p:cNvPr id="8" name="Picture 2" descr="Dibujos animados de astronauta espacial - Descargar PNG/SVG ...">
            <a:extLst>
              <a:ext uri="{FF2B5EF4-FFF2-40B4-BE49-F238E27FC236}">
                <a16:creationId xmlns:a16="http://schemas.microsoft.com/office/drawing/2014/main" id="{27D65133-A5F2-48C3-B195-19B75325E4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956162" flipH="1" flipV="1">
            <a:off x="10177188" y="4516189"/>
            <a:ext cx="1948091" cy="2291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9CE2BB37-E0F7-4459-A8FB-9CF97CEBF54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7" y="5455180"/>
            <a:ext cx="1466635" cy="1313044"/>
          </a:xfrm>
          <a:prstGeom prst="rect">
            <a:avLst/>
          </a:prstGeom>
        </p:spPr>
      </p:pic>
      <p:sp>
        <p:nvSpPr>
          <p:cNvPr id="14" name="Título 3">
            <a:extLst>
              <a:ext uri="{FF2B5EF4-FFF2-40B4-BE49-F238E27FC236}">
                <a16:creationId xmlns:a16="http://schemas.microsoft.com/office/drawing/2014/main" id="{B6402527-55DE-40B6-93C4-5D3A0F57AEAE}"/>
              </a:ext>
            </a:extLst>
          </p:cNvPr>
          <p:cNvSpPr txBox="1">
            <a:spLocks/>
          </p:cNvSpPr>
          <p:nvPr/>
        </p:nvSpPr>
        <p:spPr>
          <a:xfrm>
            <a:off x="3326103" y="2564385"/>
            <a:ext cx="5539794" cy="1146089"/>
          </a:xfrm>
          <a:prstGeom prst="rect">
            <a:avLst/>
          </a:prstGeom>
          <a:ln>
            <a:solidFill>
              <a:schemeClr val="tx1"/>
            </a:solidFill>
            <a:prstDash val="lgDash"/>
          </a:ln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8500" b="1" dirty="0">
                <a:solidFill>
                  <a:schemeClr val="bg1"/>
                </a:solidFill>
                <a:latin typeface="Bahnschrift SemiBold Condensed" panose="020B0502040204020203" pitchFamily="34" charset="0"/>
              </a:rPr>
              <a:t>Continuará…</a:t>
            </a:r>
          </a:p>
        </p:txBody>
      </p:sp>
    </p:spTree>
    <p:extLst>
      <p:ext uri="{BB962C8B-B14F-4D97-AF65-F5344CB8AC3E}">
        <p14:creationId xmlns:p14="http://schemas.microsoft.com/office/powerpoint/2010/main" val="2419507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Retrospección">
  <a:themeElements>
    <a:clrScheme name="Retrospección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ción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ción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3800</TotalTime>
  <Words>204</Words>
  <Application>Microsoft Office PowerPoint</Application>
  <PresentationFormat>Panorámica</PresentationFormat>
  <Paragraphs>41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5" baseType="lpstr">
      <vt:lpstr>Adobe Fan Heiti Std B</vt:lpstr>
      <vt:lpstr>Arial</vt:lpstr>
      <vt:lpstr>Bahnschrift SemiBold Condensed</vt:lpstr>
      <vt:lpstr>Calibri</vt:lpstr>
      <vt:lpstr>Calibri Light</vt:lpstr>
      <vt:lpstr>Rockwell</vt:lpstr>
      <vt:lpstr>Rockwell Condensed</vt:lpstr>
      <vt:lpstr>Wingdings</vt:lpstr>
      <vt:lpstr>Retrospección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María Paula Hincapié Gaviria</dc:creator>
  <cp:lastModifiedBy>Home</cp:lastModifiedBy>
  <cp:revision>61</cp:revision>
  <dcterms:created xsi:type="dcterms:W3CDTF">2020-05-25T19:38:23Z</dcterms:created>
  <dcterms:modified xsi:type="dcterms:W3CDTF">2020-08-28T17:15:51Z</dcterms:modified>
</cp:coreProperties>
</file>