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9" r:id="rId3"/>
    <p:sldId id="257" r:id="rId4"/>
    <p:sldId id="262" r:id="rId5"/>
    <p:sldId id="266" r:id="rId6"/>
    <p:sldId id="269" r:id="rId7"/>
    <p:sldId id="270" r:id="rId8"/>
    <p:sldId id="271" r:id="rId9"/>
    <p:sldId id="272" r:id="rId10"/>
    <p:sldId id="263" r:id="rId11"/>
    <p:sldId id="260" r:id="rId12"/>
    <p:sldId id="265" r:id="rId13"/>
    <p:sldId id="264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12/06/2020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126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12/06/2020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706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12/06/2020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0081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12/06/2020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329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12/06/2020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393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12/06/2020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9181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12/06/2020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15133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12/06/2020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3962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12/06/2020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4685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64E1663-A4A5-4EDF-9F06-F0216988A4E1}" type="datetimeFigureOut">
              <a:rPr lang="es-CO" smtClean="0"/>
              <a:t>12/06/2020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7395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12/06/2020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4128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64E1663-A4A5-4EDF-9F06-F0216988A4E1}" type="datetimeFigureOut">
              <a:rPr lang="es-CO" smtClean="0"/>
              <a:t>12/06/2020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3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9.gif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86" y="636289"/>
            <a:ext cx="10776855" cy="4785887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36012" y="3547246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47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36012" y="3547246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40C2BC8D-AE9A-473E-8475-2EA03EEDA947}"/>
              </a:ext>
            </a:extLst>
          </p:cNvPr>
          <p:cNvSpPr/>
          <p:nvPr/>
        </p:nvSpPr>
        <p:spPr>
          <a:xfrm>
            <a:off x="487071" y="3717829"/>
            <a:ext cx="4984589" cy="8309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4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Inspectoría San Pedro Claver (BOG)</a:t>
            </a:r>
          </a:p>
          <a:p>
            <a:pPr algn="ctr"/>
            <a:r>
              <a:rPr lang="es-CO" sz="24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Inspectoría San Luis Beltrán (MDE)</a:t>
            </a:r>
            <a:endParaRPr lang="es-ES" sz="24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4936741" y="3598285"/>
            <a:ext cx="5452927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4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Inspectoría </a:t>
            </a:r>
            <a:r>
              <a:rPr lang="es-CO" sz="24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Ntra</a:t>
            </a:r>
            <a:r>
              <a:rPr lang="es-CO" sz="24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 </a:t>
            </a:r>
            <a:r>
              <a:rPr lang="es-CO" sz="24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Sra</a:t>
            </a:r>
            <a:r>
              <a:rPr lang="es-CO" sz="24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 de Chiquinquirá (BOG)</a:t>
            </a:r>
          </a:p>
          <a:p>
            <a:pPr algn="ctr"/>
            <a:r>
              <a:rPr lang="es-CO" sz="24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Inspectoría María Auxiliadora (MDE)</a:t>
            </a:r>
          </a:p>
          <a:p>
            <a:pPr algn="ctr"/>
            <a:r>
              <a:rPr lang="es-CO" sz="24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Inspectoría </a:t>
            </a:r>
            <a:r>
              <a:rPr lang="es-CO" sz="24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Ntra</a:t>
            </a:r>
            <a:r>
              <a:rPr lang="es-CO" sz="24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 </a:t>
            </a:r>
            <a:r>
              <a:rPr lang="es-CO" sz="24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Sra</a:t>
            </a:r>
            <a:r>
              <a:rPr lang="es-CO" sz="24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 de las Nieves (BOG)</a:t>
            </a:r>
          </a:p>
          <a:p>
            <a:pPr algn="ctr"/>
            <a:r>
              <a:rPr lang="es-CO" sz="24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Inspectoría Santa María Mazzarello (MDE)</a:t>
            </a:r>
            <a:endParaRPr lang="es-ES" sz="24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3074" name="Picture 2" descr="SDB.ORG">
            <a:extLst>
              <a:ext uri="{FF2B5EF4-FFF2-40B4-BE49-F238E27FC236}">
                <a16:creationId xmlns:a16="http://schemas.microsoft.com/office/drawing/2014/main" id="{8BF57DA4-4F82-4382-893C-BFE8B1416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973" y="1769222"/>
            <a:ext cx="1724560" cy="172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ijas de María Auxiliadora – Salesianas">
            <a:extLst>
              <a:ext uri="{FF2B5EF4-FFF2-40B4-BE49-F238E27FC236}">
                <a16:creationId xmlns:a16="http://schemas.microsoft.com/office/drawing/2014/main" id="{C254A708-29D1-41D9-B19F-5CC573538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749" y="1866420"/>
            <a:ext cx="1627362" cy="162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07B8E7B7-B965-47BD-9ED5-1B463C1DA126}"/>
              </a:ext>
            </a:extLst>
          </p:cNvPr>
          <p:cNvSpPr/>
          <p:nvPr/>
        </p:nvSpPr>
        <p:spPr>
          <a:xfrm>
            <a:off x="3351921" y="515839"/>
            <a:ext cx="4165510" cy="73866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42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En Colombia</a:t>
            </a:r>
            <a:endParaRPr lang="es-ES" sz="42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2054" name="Picture 6" descr="Bandera de Colombia">
            <a:extLst>
              <a:ext uri="{FF2B5EF4-FFF2-40B4-BE49-F238E27FC236}">
                <a16:creationId xmlns:a16="http://schemas.microsoft.com/office/drawing/2014/main" id="{C3FE597F-F4C8-4A90-A357-328A7B926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073" y="515839"/>
            <a:ext cx="924132" cy="62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92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2497060" y="5237096"/>
            <a:ext cx="2004503" cy="67710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Desde 1972</a:t>
            </a:r>
            <a:endParaRPr lang="es-ES" sz="3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4336049" y="1155519"/>
            <a:ext cx="5275392" cy="5137507"/>
            <a:chOff x="5860570" y="776697"/>
            <a:chExt cx="5275392" cy="5137507"/>
          </a:xfrm>
        </p:grpSpPr>
        <p:pic>
          <p:nvPicPr>
            <p:cNvPr id="1028" name="Picture 4" descr="Departamentos de Colombia (con imágenes) | Mapa de colombia ...">
              <a:extLst>
                <a:ext uri="{FF2B5EF4-FFF2-40B4-BE49-F238E27FC236}">
                  <a16:creationId xmlns:a16="http://schemas.microsoft.com/office/drawing/2014/main" id="{EA0C1C5E-D6A3-4F8C-A4D3-957D3CB69F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815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8712" y="1819939"/>
              <a:ext cx="2994535" cy="40942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" name="Conector recto de flecha 2">
              <a:extLst>
                <a:ext uri="{FF2B5EF4-FFF2-40B4-BE49-F238E27FC236}">
                  <a16:creationId xmlns:a16="http://schemas.microsoft.com/office/drawing/2014/main" id="{4C35756F-6F3E-4AE6-A468-D10674E51046}"/>
                </a:ext>
              </a:extLst>
            </p:cNvPr>
            <p:cNvCxnSpPr>
              <a:cxnSpLocks/>
            </p:cNvCxnSpPr>
            <p:nvPr/>
          </p:nvCxnSpPr>
          <p:spPr>
            <a:xfrm>
              <a:off x="8574156" y="1395448"/>
              <a:ext cx="0" cy="84898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1988ED2C-5008-4A0A-8B87-C6877660ACF7}"/>
                </a:ext>
              </a:extLst>
            </p:cNvPr>
            <p:cNvSpPr/>
            <p:nvPr/>
          </p:nvSpPr>
          <p:spPr>
            <a:xfrm>
              <a:off x="7983930" y="776697"/>
              <a:ext cx="1180451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s-ES" sz="27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4 casas</a:t>
              </a:r>
            </a:p>
          </p:txBody>
        </p:sp>
        <p:cxnSp>
          <p:nvCxnSpPr>
            <p:cNvPr id="15" name="Conector recto de flecha 14">
              <a:extLst>
                <a:ext uri="{FF2B5EF4-FFF2-40B4-BE49-F238E27FC236}">
                  <a16:creationId xmlns:a16="http://schemas.microsoft.com/office/drawing/2014/main" id="{02E0EF24-D448-4A6D-A83B-D2FC6FDCFB5E}"/>
                </a:ext>
              </a:extLst>
            </p:cNvPr>
            <p:cNvCxnSpPr>
              <a:cxnSpLocks/>
            </p:cNvCxnSpPr>
            <p:nvPr/>
          </p:nvCxnSpPr>
          <p:spPr>
            <a:xfrm>
              <a:off x="7326737" y="3212682"/>
              <a:ext cx="921026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D005DB48-52F2-4A91-ACCE-2CE4CB279C99}"/>
                </a:ext>
              </a:extLst>
            </p:cNvPr>
            <p:cNvSpPr/>
            <p:nvPr/>
          </p:nvSpPr>
          <p:spPr>
            <a:xfrm>
              <a:off x="5860570" y="2807503"/>
              <a:ext cx="1355179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s-ES" sz="27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14</a:t>
              </a:r>
              <a:r>
                <a:rPr lang="es-ES" sz="27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casas</a:t>
              </a:r>
            </a:p>
          </p:txBody>
        </p:sp>
        <p:cxnSp>
          <p:nvCxnSpPr>
            <p:cNvPr id="18" name="Conector recto de flecha 17">
              <a:extLst>
                <a:ext uri="{FF2B5EF4-FFF2-40B4-BE49-F238E27FC236}">
                  <a16:creationId xmlns:a16="http://schemas.microsoft.com/office/drawing/2014/main" id="{28015F33-2D44-470C-9577-016C05E63C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45979" y="2553588"/>
              <a:ext cx="934279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ángulo 19">
              <a:extLst>
                <a:ext uri="{FF2B5EF4-FFF2-40B4-BE49-F238E27FC236}">
                  <a16:creationId xmlns:a16="http://schemas.microsoft.com/office/drawing/2014/main" id="{7DADBF15-0591-43A1-B5ED-E08846B7B7C0}"/>
                </a:ext>
              </a:extLst>
            </p:cNvPr>
            <p:cNvSpPr/>
            <p:nvPr/>
          </p:nvSpPr>
          <p:spPr>
            <a:xfrm>
              <a:off x="10090163" y="2299672"/>
              <a:ext cx="1045799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s-ES" sz="27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  <a:r>
                <a:rPr lang="es-ES" sz="27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casa</a:t>
              </a:r>
            </a:p>
          </p:txBody>
        </p:sp>
        <p:cxnSp>
          <p:nvCxnSpPr>
            <p:cNvPr id="21" name="Conector recto de flecha 20">
              <a:extLst>
                <a:ext uri="{FF2B5EF4-FFF2-40B4-BE49-F238E27FC236}">
                  <a16:creationId xmlns:a16="http://schemas.microsoft.com/office/drawing/2014/main" id="{A3548622-0266-4714-8FBC-9AB0E368D11A}"/>
                </a:ext>
              </a:extLst>
            </p:cNvPr>
            <p:cNvCxnSpPr>
              <a:cxnSpLocks/>
            </p:cNvCxnSpPr>
            <p:nvPr/>
          </p:nvCxnSpPr>
          <p:spPr>
            <a:xfrm>
              <a:off x="7131268" y="3722891"/>
              <a:ext cx="921026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ángulo 21">
              <a:extLst>
                <a:ext uri="{FF2B5EF4-FFF2-40B4-BE49-F238E27FC236}">
                  <a16:creationId xmlns:a16="http://schemas.microsoft.com/office/drawing/2014/main" id="{E58DB278-9580-4DA1-AE43-D9A323E19D83}"/>
                </a:ext>
              </a:extLst>
            </p:cNvPr>
            <p:cNvSpPr/>
            <p:nvPr/>
          </p:nvSpPr>
          <p:spPr>
            <a:xfrm>
              <a:off x="5984692" y="3542667"/>
              <a:ext cx="1045799" cy="5078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s-ES" sz="27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  <a:r>
                <a:rPr lang="es-ES" sz="27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casa</a:t>
              </a:r>
            </a:p>
          </p:txBody>
        </p:sp>
      </p:grpSp>
      <p:pic>
        <p:nvPicPr>
          <p:cNvPr id="1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36012" y="3547246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78" y="238123"/>
            <a:ext cx="5578319" cy="1472733"/>
          </a:xfrm>
          <a:prstGeom prst="rect">
            <a:avLst/>
          </a:prstGeom>
        </p:spPr>
      </p:pic>
      <p:sp>
        <p:nvSpPr>
          <p:cNvPr id="24" name="Rectángulo 23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7289071" y="478411"/>
            <a:ext cx="3598940" cy="67710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Nuestras Presencias</a:t>
            </a:r>
            <a:endParaRPr lang="es-ES" sz="3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6719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7132906" y="635935"/>
            <a:ext cx="3598940" cy="67710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Nuestras Presencias</a:t>
            </a:r>
            <a:endParaRPr lang="es-ES" sz="3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FE400412-A99C-47B0-9519-ED0EF56006B6}"/>
              </a:ext>
            </a:extLst>
          </p:cNvPr>
          <p:cNvSpPr/>
          <p:nvPr/>
        </p:nvSpPr>
        <p:spPr>
          <a:xfrm>
            <a:off x="4988469" y="1748906"/>
            <a:ext cx="2144437" cy="67710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800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Antioquia</a:t>
            </a:r>
            <a:endParaRPr lang="es-ES" sz="3800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691B71A0-CD9B-4E18-98C7-BB3CFCA222BE}"/>
              </a:ext>
            </a:extLst>
          </p:cNvPr>
          <p:cNvSpPr/>
          <p:nvPr/>
        </p:nvSpPr>
        <p:spPr>
          <a:xfrm>
            <a:off x="422509" y="2711210"/>
            <a:ext cx="4931258" cy="256993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Colegio Maria Auxiliadora (La Ceja)</a:t>
            </a:r>
          </a:p>
          <a:p>
            <a:pPr algn="ctr"/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I.E E.N.S Pedro Justo Berrío (Santa Rosa de Osos) </a:t>
            </a:r>
          </a:p>
          <a:p>
            <a:pPr algn="ctr"/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I.E E.N.S Maria Auxiliadora (Copacabana)</a:t>
            </a:r>
          </a:p>
          <a:p>
            <a:pPr algn="ctr"/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I.E Maria Auxiliadora (Andes)</a:t>
            </a:r>
          </a:p>
          <a:p>
            <a:pPr algn="ctr"/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I.E Santa Teresa</a:t>
            </a:r>
          </a:p>
          <a:p>
            <a:pPr algn="ctr"/>
            <a:r>
              <a:rPr lang="es-ES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I.E Madre María Mazzarello</a:t>
            </a:r>
          </a:p>
          <a:p>
            <a:pPr algn="ctr"/>
            <a:r>
              <a:rPr lang="es-ES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Colegio San Juan Bosco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41E54B07-5069-47C8-BEC9-A82675FD7FC2}"/>
              </a:ext>
            </a:extLst>
          </p:cNvPr>
          <p:cNvSpPr/>
          <p:nvPr/>
        </p:nvSpPr>
        <p:spPr>
          <a:xfrm>
            <a:off x="5562773" y="2711210"/>
            <a:ext cx="4931258" cy="256993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Internado (Santa Bárbara)</a:t>
            </a:r>
          </a:p>
          <a:p>
            <a:pPr algn="ctr"/>
            <a:r>
              <a:rPr lang="es-CO" sz="23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Aspirantado</a:t>
            </a:r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 Santa María Mazzarello (La Ceja) </a:t>
            </a:r>
          </a:p>
          <a:p>
            <a:pPr algn="ctr"/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Noviciado San José (La Ceja)</a:t>
            </a:r>
          </a:p>
          <a:p>
            <a:pPr algn="ctr"/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Casa Taller María Auxiliadora</a:t>
            </a:r>
          </a:p>
          <a:p>
            <a:pPr algn="ctr"/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Casa Salud Sor Teresa Valsé </a:t>
            </a:r>
          </a:p>
          <a:p>
            <a:pPr algn="ctr"/>
            <a:r>
              <a:rPr lang="es-ES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Casa de Espiritualidad</a:t>
            </a:r>
          </a:p>
          <a:p>
            <a:pPr algn="ctr"/>
            <a:r>
              <a:rPr lang="es-ES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Casa Provincial Santa María Mazzarello</a:t>
            </a:r>
          </a:p>
        </p:txBody>
      </p:sp>
      <p:pic>
        <p:nvPicPr>
          <p:cNvPr id="9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36012" y="3547246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78" y="238123"/>
            <a:ext cx="5578319" cy="147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2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27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id="{63E65E24-DD6D-497E-B136-EA4F4C448F6D}"/>
              </a:ext>
            </a:extLst>
          </p:cNvPr>
          <p:cNvSpPr/>
          <p:nvPr/>
        </p:nvSpPr>
        <p:spPr>
          <a:xfrm>
            <a:off x="1560110" y="2077229"/>
            <a:ext cx="1895471" cy="67710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800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Atlántico</a:t>
            </a:r>
            <a:endParaRPr lang="es-ES" sz="3800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B0DB98C8-1A50-4D41-9CC2-4169376179A9}"/>
              </a:ext>
            </a:extLst>
          </p:cNvPr>
          <p:cNvSpPr/>
          <p:nvPr/>
        </p:nvSpPr>
        <p:spPr>
          <a:xfrm>
            <a:off x="5295909" y="2077229"/>
            <a:ext cx="1492030" cy="67710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800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Cesar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4F5E85DF-3839-433C-9E3C-9ECDFBE6311A}"/>
              </a:ext>
            </a:extLst>
          </p:cNvPr>
          <p:cNvSpPr/>
          <p:nvPr/>
        </p:nvSpPr>
        <p:spPr>
          <a:xfrm>
            <a:off x="9004529" y="2077229"/>
            <a:ext cx="1627361" cy="67710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800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Chocó</a:t>
            </a:r>
            <a:endParaRPr lang="es-ES" sz="3800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F1E50115-49C7-43AF-8FEE-2C8B164E4AFD}"/>
              </a:ext>
            </a:extLst>
          </p:cNvPr>
          <p:cNvSpPr/>
          <p:nvPr/>
        </p:nvSpPr>
        <p:spPr>
          <a:xfrm>
            <a:off x="579536" y="2808937"/>
            <a:ext cx="3695659" cy="186204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Colegio </a:t>
            </a:r>
            <a:r>
              <a:rPr lang="es-CO" sz="2300" dirty="0" smtClean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De </a:t>
            </a:r>
            <a:r>
              <a:rPr lang="es-CO" sz="2300" dirty="0" err="1" smtClean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Maria</a:t>
            </a:r>
            <a:r>
              <a:rPr lang="es-CO" sz="2300" dirty="0" smtClean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 </a:t>
            </a:r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Auxiliadora</a:t>
            </a:r>
          </a:p>
          <a:p>
            <a:pPr algn="ctr"/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Colegio Maria Auxiliadora Norte</a:t>
            </a:r>
          </a:p>
          <a:p>
            <a:pPr algn="ctr"/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Colegio </a:t>
            </a:r>
            <a:r>
              <a:rPr lang="es-CO" sz="23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Hna</a:t>
            </a:r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 Virginia Rossi</a:t>
            </a:r>
          </a:p>
          <a:p>
            <a:pPr algn="ctr"/>
            <a:r>
              <a:rPr lang="es-CO" sz="2300" dirty="0" smtClean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I.E E.N.S </a:t>
            </a:r>
            <a:r>
              <a:rPr lang="es-CO" sz="23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Ntra</a:t>
            </a:r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 </a:t>
            </a:r>
            <a:r>
              <a:rPr lang="es-CO" sz="23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Sra</a:t>
            </a:r>
            <a:r>
              <a:rPr lang="es-CO" sz="23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 de Fátima (Sabanagrande)</a:t>
            </a:r>
            <a:endParaRPr lang="es-ES" sz="23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6A050C36-EF29-4491-AB1D-52A7FD162DF0}"/>
              </a:ext>
            </a:extLst>
          </p:cNvPr>
          <p:cNvSpPr/>
          <p:nvPr/>
        </p:nvSpPr>
        <p:spPr>
          <a:xfrm>
            <a:off x="4452609" y="3126818"/>
            <a:ext cx="3119169" cy="86177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5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I.E E.N.S Maria Inmaculada (Manaure)</a:t>
            </a:r>
            <a:endParaRPr lang="es-ES" sz="25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3D6452F9-D972-40A8-B13E-904132F6852C}"/>
              </a:ext>
            </a:extLst>
          </p:cNvPr>
          <p:cNvSpPr/>
          <p:nvPr/>
        </p:nvSpPr>
        <p:spPr>
          <a:xfrm>
            <a:off x="8237758" y="3080651"/>
            <a:ext cx="3119169" cy="47705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5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Casa de las </a:t>
            </a:r>
            <a:r>
              <a:rPr lang="es-CO" sz="25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Hnas</a:t>
            </a:r>
            <a:r>
              <a:rPr lang="es-CO" sz="25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 (Condoto)</a:t>
            </a:r>
            <a:endParaRPr lang="es-ES" sz="25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12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36012" y="3547246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7132906" y="635935"/>
            <a:ext cx="3598940" cy="67710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Nuestras Presencias</a:t>
            </a:r>
            <a:endParaRPr lang="es-ES" sz="3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78" y="238123"/>
            <a:ext cx="5578319" cy="147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6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  <p:bldP spid="24" grpId="0"/>
      <p:bldP spid="25" grpId="0"/>
      <p:bldP spid="26" grpId="0"/>
      <p:bldP spid="28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36012" y="3547246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40C2BC8D-AE9A-473E-8475-2EA03EEDA947}"/>
              </a:ext>
            </a:extLst>
          </p:cNvPr>
          <p:cNvSpPr/>
          <p:nvPr/>
        </p:nvSpPr>
        <p:spPr>
          <a:xfrm>
            <a:off x="1489001" y="4970409"/>
            <a:ext cx="4165510" cy="12618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Salesianos de Don Bosco</a:t>
            </a:r>
          </a:p>
          <a:p>
            <a:pPr algn="ctr"/>
            <a:r>
              <a:rPr lang="es-CO" sz="3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1859</a:t>
            </a:r>
            <a:endParaRPr lang="es-ES" sz="3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5863795" y="5012976"/>
            <a:ext cx="4426709" cy="12618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Hijas de María Auxiliadora</a:t>
            </a:r>
          </a:p>
          <a:p>
            <a:pPr algn="ctr"/>
            <a:r>
              <a:rPr lang="es-CO" sz="3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1872</a:t>
            </a:r>
            <a:endParaRPr lang="es-ES" sz="3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3074" name="Picture 2" descr="SDB.ORG">
            <a:extLst>
              <a:ext uri="{FF2B5EF4-FFF2-40B4-BE49-F238E27FC236}">
                <a16:creationId xmlns:a16="http://schemas.microsoft.com/office/drawing/2014/main" id="{8BF57DA4-4F82-4382-893C-BFE8B1416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736" y="940728"/>
            <a:ext cx="4178059" cy="417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ijas de María Auxiliadora – Salesianas">
            <a:extLst>
              <a:ext uri="{FF2B5EF4-FFF2-40B4-BE49-F238E27FC236}">
                <a16:creationId xmlns:a16="http://schemas.microsoft.com/office/drawing/2014/main" id="{C254A708-29D1-41D9-B19F-5CC573538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665" y="1182631"/>
            <a:ext cx="3787778" cy="378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86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RMG – México espera al Rector Mayor en una visita llena de ...">
            <a:extLst>
              <a:ext uri="{FF2B5EF4-FFF2-40B4-BE49-F238E27FC236}">
                <a16:creationId xmlns:a16="http://schemas.microsoft.com/office/drawing/2014/main" id="{8ED4A28D-A433-417D-B7AF-54F48315E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461" y="549147"/>
            <a:ext cx="3586323" cy="4677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8" name="Picture 10" descr="Yvonne Reungoat: &quot;Abramos nuestras comunidades para acoger a los ...">
            <a:extLst>
              <a:ext uri="{FF2B5EF4-FFF2-40B4-BE49-F238E27FC236}">
                <a16:creationId xmlns:a16="http://schemas.microsoft.com/office/drawing/2014/main" id="{8B215FDF-9C43-448D-8543-9C0B7C898E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" r="43256" b="4950"/>
          <a:stretch/>
        </p:blipFill>
        <p:spPr bwMode="auto">
          <a:xfrm>
            <a:off x="6390454" y="526254"/>
            <a:ext cx="3896085" cy="46401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40C2BC8D-AE9A-473E-8475-2EA03EEDA947}"/>
              </a:ext>
            </a:extLst>
          </p:cNvPr>
          <p:cNvSpPr/>
          <p:nvPr/>
        </p:nvSpPr>
        <p:spPr>
          <a:xfrm>
            <a:off x="1798554" y="5487771"/>
            <a:ext cx="3800139" cy="67710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Don Ángel Fernández </a:t>
            </a:r>
            <a:endParaRPr lang="es-ES" sz="3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6516644" y="5487771"/>
            <a:ext cx="3800139" cy="67710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Sor Yvonne </a:t>
            </a:r>
            <a:r>
              <a:rPr lang="es-CO" sz="38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Reungoat</a:t>
            </a:r>
            <a:endParaRPr lang="es-ES" sz="3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8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09274" y="3586433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92091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40C2BC8D-AE9A-473E-8475-2EA03EEDA947}"/>
              </a:ext>
            </a:extLst>
          </p:cNvPr>
          <p:cNvSpPr/>
          <p:nvPr/>
        </p:nvSpPr>
        <p:spPr>
          <a:xfrm>
            <a:off x="1731232" y="5189659"/>
            <a:ext cx="4165510" cy="67710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Desde 1890</a:t>
            </a:r>
            <a:endParaRPr lang="es-ES" sz="3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6207860" y="5189659"/>
            <a:ext cx="4426709" cy="67710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3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Desde 1897</a:t>
            </a:r>
            <a:endParaRPr lang="es-ES" sz="3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3074" name="Picture 2" descr="SDB.ORG">
            <a:extLst>
              <a:ext uri="{FF2B5EF4-FFF2-40B4-BE49-F238E27FC236}">
                <a16:creationId xmlns:a16="http://schemas.microsoft.com/office/drawing/2014/main" id="{8BF57DA4-4F82-4382-893C-BFE8B1416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61" y="1037399"/>
            <a:ext cx="4178059" cy="417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ijas de María Auxiliadora – Salesianas">
            <a:extLst>
              <a:ext uri="{FF2B5EF4-FFF2-40B4-BE49-F238E27FC236}">
                <a16:creationId xmlns:a16="http://schemas.microsoft.com/office/drawing/2014/main" id="{C254A708-29D1-41D9-B19F-5CC573538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665" y="1182631"/>
            <a:ext cx="3787778" cy="378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07B8E7B7-B965-47BD-9ED5-1B463C1DA126}"/>
              </a:ext>
            </a:extLst>
          </p:cNvPr>
          <p:cNvSpPr/>
          <p:nvPr/>
        </p:nvSpPr>
        <p:spPr>
          <a:xfrm>
            <a:off x="3351921" y="148826"/>
            <a:ext cx="4165510" cy="769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44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En Colombia</a:t>
            </a:r>
            <a:endParaRPr lang="es-ES" sz="44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2054" name="Picture 6" descr="Bandera de Colombia">
            <a:extLst>
              <a:ext uri="{FF2B5EF4-FFF2-40B4-BE49-F238E27FC236}">
                <a16:creationId xmlns:a16="http://schemas.microsoft.com/office/drawing/2014/main" id="{C3FE597F-F4C8-4A90-A357-328A7B926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938" y="177489"/>
            <a:ext cx="1426616" cy="96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36012" y="3547246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07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2311DB7-9AA3-4F2A-9D99-932F9769A5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4"/>
          <a:stretch/>
        </p:blipFill>
        <p:spPr bwMode="auto">
          <a:xfrm>
            <a:off x="2226366" y="1350059"/>
            <a:ext cx="2601944" cy="3992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3358BD92-8026-468D-9D12-C00F3C72F754}"/>
              </a:ext>
            </a:extLst>
          </p:cNvPr>
          <p:cNvSpPr/>
          <p:nvPr/>
        </p:nvSpPr>
        <p:spPr>
          <a:xfrm>
            <a:off x="1549436" y="5375731"/>
            <a:ext cx="4090895" cy="95410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Sor María Dominga Mazzarello</a:t>
            </a:r>
          </a:p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1872 - 1881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98A87A59-3B12-41ED-A6CD-9AECA6F8134A}"/>
              </a:ext>
            </a:extLst>
          </p:cNvPr>
          <p:cNvSpPr/>
          <p:nvPr/>
        </p:nvSpPr>
        <p:spPr>
          <a:xfrm>
            <a:off x="6452352" y="5375731"/>
            <a:ext cx="4090895" cy="95410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Sor Catalina </a:t>
            </a:r>
            <a:r>
              <a:rPr lang="es-CO" sz="28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Daghero</a:t>
            </a:r>
            <a:endParaRPr lang="es-CO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1881 - 1924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1030" name="Picture 6" descr="Madre Catalina Daghero by dani Naranjo on Prezi">
            <a:extLst>
              <a:ext uri="{FF2B5EF4-FFF2-40B4-BE49-F238E27FC236}">
                <a16:creationId xmlns:a16="http://schemas.microsoft.com/office/drawing/2014/main" id="{516644AC-9BB4-4888-AB90-AADE598F4F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81" r="27392"/>
          <a:stretch/>
        </p:blipFill>
        <p:spPr bwMode="auto">
          <a:xfrm>
            <a:off x="7089664" y="1424520"/>
            <a:ext cx="2816271" cy="39177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2A1DC34E-5683-457A-A909-D480709A8A03}"/>
              </a:ext>
            </a:extLst>
          </p:cNvPr>
          <p:cNvSpPr/>
          <p:nvPr/>
        </p:nvSpPr>
        <p:spPr>
          <a:xfrm>
            <a:off x="1709351" y="1760760"/>
            <a:ext cx="737546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1°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EA0651D8-F4B8-48DB-91E4-4FB748F3EAF7}"/>
              </a:ext>
            </a:extLst>
          </p:cNvPr>
          <p:cNvSpPr/>
          <p:nvPr/>
        </p:nvSpPr>
        <p:spPr>
          <a:xfrm>
            <a:off x="6463137" y="1760760"/>
            <a:ext cx="737546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2°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1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36012" y="3547246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40C2BC8D-AE9A-473E-8475-2EA03EEDA947}"/>
              </a:ext>
            </a:extLst>
          </p:cNvPr>
          <p:cNvSpPr/>
          <p:nvPr/>
        </p:nvSpPr>
        <p:spPr>
          <a:xfrm>
            <a:off x="522514" y="250362"/>
            <a:ext cx="4893794" cy="769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44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Madre Generales de las </a:t>
            </a:r>
            <a:endParaRPr lang="es-ES" sz="44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19" name="Picture 4" descr="Hijas de María Auxiliadora – Salesianas">
            <a:extLst>
              <a:ext uri="{FF2B5EF4-FFF2-40B4-BE49-F238E27FC236}">
                <a16:creationId xmlns:a16="http://schemas.microsoft.com/office/drawing/2014/main" id="{B7275A3E-4CE3-44EF-92B2-F65893533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880" y="110771"/>
            <a:ext cx="1418030" cy="141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76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3358BD92-8026-468D-9D12-C00F3C72F754}"/>
              </a:ext>
            </a:extLst>
          </p:cNvPr>
          <p:cNvSpPr/>
          <p:nvPr/>
        </p:nvSpPr>
        <p:spPr>
          <a:xfrm>
            <a:off x="1549436" y="5375731"/>
            <a:ext cx="4090895" cy="95410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Sor Luisa </a:t>
            </a:r>
            <a:r>
              <a:rPr lang="es-CO" sz="28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Vaschetti</a:t>
            </a:r>
            <a:endParaRPr lang="es-CO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1924 - 1943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98A87A59-3B12-41ED-A6CD-9AECA6F8134A}"/>
              </a:ext>
            </a:extLst>
          </p:cNvPr>
          <p:cNvSpPr/>
          <p:nvPr/>
        </p:nvSpPr>
        <p:spPr>
          <a:xfrm>
            <a:off x="6452352" y="5375731"/>
            <a:ext cx="4090895" cy="95410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Sor Ermelinda </a:t>
            </a:r>
            <a:r>
              <a:rPr lang="es-CO" sz="28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Lucotti</a:t>
            </a:r>
            <a:endParaRPr lang="es-CO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1943 - 1958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2A1DC34E-5683-457A-A909-D480709A8A03}"/>
              </a:ext>
            </a:extLst>
          </p:cNvPr>
          <p:cNvSpPr/>
          <p:nvPr/>
        </p:nvSpPr>
        <p:spPr>
          <a:xfrm>
            <a:off x="1709351" y="1760760"/>
            <a:ext cx="737546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3°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EA0651D8-F4B8-48DB-91E4-4FB748F3EAF7}"/>
              </a:ext>
            </a:extLst>
          </p:cNvPr>
          <p:cNvSpPr/>
          <p:nvPr/>
        </p:nvSpPr>
        <p:spPr>
          <a:xfrm>
            <a:off x="6463137" y="1760760"/>
            <a:ext cx="737546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4°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5122" name="Picture 2" descr="ผู้สืบทอดพระพรพิเศษ – FMA">
            <a:extLst>
              <a:ext uri="{FF2B5EF4-FFF2-40B4-BE49-F238E27FC236}">
                <a16:creationId xmlns:a16="http://schemas.microsoft.com/office/drawing/2014/main" id="{8F5D41BB-2497-4640-9E70-1CDD7C5A4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301" y="1377677"/>
            <a:ext cx="2870959" cy="39682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4" name="Picture 4" descr="Colegio María Auxiliadora S.N. - 125 Aniversario: La Madre General ...">
            <a:extLst>
              <a:ext uri="{FF2B5EF4-FFF2-40B4-BE49-F238E27FC236}">
                <a16:creationId xmlns:a16="http://schemas.microsoft.com/office/drawing/2014/main" id="{B5151EF5-A02C-44A2-957B-116688398F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543" y="1614165"/>
            <a:ext cx="2639759" cy="36296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36012" y="3547246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40C2BC8D-AE9A-473E-8475-2EA03EEDA947}"/>
              </a:ext>
            </a:extLst>
          </p:cNvPr>
          <p:cNvSpPr/>
          <p:nvPr/>
        </p:nvSpPr>
        <p:spPr>
          <a:xfrm>
            <a:off x="522514" y="250362"/>
            <a:ext cx="4893794" cy="769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44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Madre Generales de las </a:t>
            </a:r>
            <a:endParaRPr lang="es-ES" sz="44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19" name="Picture 4" descr="Hijas de María Auxiliadora – Salesianas">
            <a:extLst>
              <a:ext uri="{FF2B5EF4-FFF2-40B4-BE49-F238E27FC236}">
                <a16:creationId xmlns:a16="http://schemas.microsoft.com/office/drawing/2014/main" id="{B7275A3E-4CE3-44EF-92B2-F65893533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880" y="110771"/>
            <a:ext cx="1418030" cy="141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11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3358BD92-8026-468D-9D12-C00F3C72F754}"/>
              </a:ext>
            </a:extLst>
          </p:cNvPr>
          <p:cNvSpPr/>
          <p:nvPr/>
        </p:nvSpPr>
        <p:spPr>
          <a:xfrm>
            <a:off x="1549436" y="5375731"/>
            <a:ext cx="4090895" cy="95410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Sor Angela Vespa</a:t>
            </a:r>
          </a:p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1958 - 1969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98A87A59-3B12-41ED-A6CD-9AECA6F8134A}"/>
              </a:ext>
            </a:extLst>
          </p:cNvPr>
          <p:cNvSpPr/>
          <p:nvPr/>
        </p:nvSpPr>
        <p:spPr>
          <a:xfrm>
            <a:off x="6452352" y="5375731"/>
            <a:ext cx="4090895" cy="95410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Sor </a:t>
            </a:r>
            <a:r>
              <a:rPr lang="es-CO" sz="28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Ersilia</a:t>
            </a:r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 Canta</a:t>
            </a:r>
          </a:p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1969 - 1981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2A1DC34E-5683-457A-A909-D480709A8A03}"/>
              </a:ext>
            </a:extLst>
          </p:cNvPr>
          <p:cNvSpPr/>
          <p:nvPr/>
        </p:nvSpPr>
        <p:spPr>
          <a:xfrm>
            <a:off x="1709351" y="1760760"/>
            <a:ext cx="737546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5°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EA0651D8-F4B8-48DB-91E4-4FB748F3EAF7}"/>
              </a:ext>
            </a:extLst>
          </p:cNvPr>
          <p:cNvSpPr/>
          <p:nvPr/>
        </p:nvSpPr>
        <p:spPr>
          <a:xfrm>
            <a:off x="6463137" y="1760760"/>
            <a:ext cx="737546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6°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4098" name="Picture 2" descr="ผู้สืบทอดพระพรพิเศษ – FMA">
            <a:extLst>
              <a:ext uri="{FF2B5EF4-FFF2-40B4-BE49-F238E27FC236}">
                <a16:creationId xmlns:a16="http://schemas.microsoft.com/office/drawing/2014/main" id="{E3C3C776-0260-491D-BB8E-16B0A92A4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683" y="1236907"/>
            <a:ext cx="2822154" cy="3936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0" name="Picture 4" descr="ผู้สืบทอดพระพรพิเศษ – FMA">
            <a:extLst>
              <a:ext uri="{FF2B5EF4-FFF2-40B4-BE49-F238E27FC236}">
                <a16:creationId xmlns:a16="http://schemas.microsoft.com/office/drawing/2014/main" id="{F9970EE9-73A0-4491-9549-E96C572A3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846" y="1298248"/>
            <a:ext cx="2786273" cy="3936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36012" y="3547246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40C2BC8D-AE9A-473E-8475-2EA03EEDA947}"/>
              </a:ext>
            </a:extLst>
          </p:cNvPr>
          <p:cNvSpPr/>
          <p:nvPr/>
        </p:nvSpPr>
        <p:spPr>
          <a:xfrm>
            <a:off x="522514" y="250362"/>
            <a:ext cx="4893794" cy="769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44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Madre Generales de las </a:t>
            </a:r>
            <a:endParaRPr lang="es-ES" sz="44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19" name="Picture 4" descr="Hijas de María Auxiliadora – Salesianas">
            <a:extLst>
              <a:ext uri="{FF2B5EF4-FFF2-40B4-BE49-F238E27FC236}">
                <a16:creationId xmlns:a16="http://schemas.microsoft.com/office/drawing/2014/main" id="{B7275A3E-4CE3-44EF-92B2-F65893533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880" y="110771"/>
            <a:ext cx="1418030" cy="141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26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3358BD92-8026-468D-9D12-C00F3C72F754}"/>
              </a:ext>
            </a:extLst>
          </p:cNvPr>
          <p:cNvSpPr/>
          <p:nvPr/>
        </p:nvSpPr>
        <p:spPr>
          <a:xfrm>
            <a:off x="1549436" y="5375731"/>
            <a:ext cx="4090895" cy="95410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Sor Rosetta </a:t>
            </a:r>
            <a:r>
              <a:rPr lang="es-CO" sz="28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Marchese</a:t>
            </a:r>
            <a:endParaRPr lang="es-CO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1981 - 1984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98A87A59-3B12-41ED-A6CD-9AECA6F8134A}"/>
              </a:ext>
            </a:extLst>
          </p:cNvPr>
          <p:cNvSpPr/>
          <p:nvPr/>
        </p:nvSpPr>
        <p:spPr>
          <a:xfrm>
            <a:off x="6452352" y="5375731"/>
            <a:ext cx="4090895" cy="95410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Sor </a:t>
            </a:r>
            <a:r>
              <a:rPr lang="es-CO" sz="28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Marinella</a:t>
            </a:r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 </a:t>
            </a:r>
            <a:r>
              <a:rPr lang="es-CO" sz="28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Castagno</a:t>
            </a:r>
            <a:endParaRPr lang="es-CO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1984 - 1996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2A1DC34E-5683-457A-A909-D480709A8A03}"/>
              </a:ext>
            </a:extLst>
          </p:cNvPr>
          <p:cNvSpPr/>
          <p:nvPr/>
        </p:nvSpPr>
        <p:spPr>
          <a:xfrm>
            <a:off x="1531454" y="1760760"/>
            <a:ext cx="737546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7°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EA0651D8-F4B8-48DB-91E4-4FB748F3EAF7}"/>
              </a:ext>
            </a:extLst>
          </p:cNvPr>
          <p:cNvSpPr/>
          <p:nvPr/>
        </p:nvSpPr>
        <p:spPr>
          <a:xfrm>
            <a:off x="6463137" y="1760760"/>
            <a:ext cx="737546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8°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3074" name="Picture 2" descr="Confederación Mundial Exalumnas y Exalumnos de las HMA">
            <a:extLst>
              <a:ext uri="{FF2B5EF4-FFF2-40B4-BE49-F238E27FC236}">
                <a16:creationId xmlns:a16="http://schemas.microsoft.com/office/drawing/2014/main" id="{2A66A206-ADAA-4626-ABB9-CF67730F9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841" y="1163599"/>
            <a:ext cx="2903918" cy="40094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6" name="Picture 4" descr="Ha comenzado la Causa de Beatificación y Canonización de Madre ...">
            <a:extLst>
              <a:ext uri="{FF2B5EF4-FFF2-40B4-BE49-F238E27FC236}">
                <a16:creationId xmlns:a16="http://schemas.microsoft.com/office/drawing/2014/main" id="{7D9E6658-92B5-45AD-81B2-14B65CEA5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141" y="1190585"/>
            <a:ext cx="3017484" cy="3968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36012" y="3547246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40C2BC8D-AE9A-473E-8475-2EA03EEDA947}"/>
              </a:ext>
            </a:extLst>
          </p:cNvPr>
          <p:cNvSpPr/>
          <p:nvPr/>
        </p:nvSpPr>
        <p:spPr>
          <a:xfrm>
            <a:off x="522514" y="250362"/>
            <a:ext cx="4893794" cy="769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44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Madre Generales de las </a:t>
            </a:r>
            <a:endParaRPr lang="es-ES" sz="44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19" name="Picture 4" descr="Hijas de María Auxiliadora – Salesianas">
            <a:extLst>
              <a:ext uri="{FF2B5EF4-FFF2-40B4-BE49-F238E27FC236}">
                <a16:creationId xmlns:a16="http://schemas.microsoft.com/office/drawing/2014/main" id="{B7275A3E-4CE3-44EF-92B2-F65893533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880" y="110771"/>
            <a:ext cx="1418030" cy="141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3358BD92-8026-468D-9D12-C00F3C72F754}"/>
              </a:ext>
            </a:extLst>
          </p:cNvPr>
          <p:cNvSpPr/>
          <p:nvPr/>
        </p:nvSpPr>
        <p:spPr>
          <a:xfrm>
            <a:off x="1549436" y="5375731"/>
            <a:ext cx="4090895" cy="95410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Sor Antonia Colombo</a:t>
            </a:r>
          </a:p>
          <a:p>
            <a:pPr algn="ctr"/>
            <a:r>
              <a:rPr lang="it-IT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1996 - 2008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98A87A59-3B12-41ED-A6CD-9AECA6F8134A}"/>
              </a:ext>
            </a:extLst>
          </p:cNvPr>
          <p:cNvSpPr/>
          <p:nvPr/>
        </p:nvSpPr>
        <p:spPr>
          <a:xfrm>
            <a:off x="6763017" y="5371079"/>
            <a:ext cx="4090895" cy="95410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Sor Yvonne </a:t>
            </a:r>
            <a:r>
              <a:rPr lang="es-CO" sz="2800" dirty="0" err="1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Reungoat</a:t>
            </a:r>
            <a:endParaRPr lang="es-CO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2008 - Hoy 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2A1DC34E-5683-457A-A909-D480709A8A03}"/>
              </a:ext>
            </a:extLst>
          </p:cNvPr>
          <p:cNvSpPr/>
          <p:nvPr/>
        </p:nvSpPr>
        <p:spPr>
          <a:xfrm>
            <a:off x="1627361" y="1760760"/>
            <a:ext cx="737546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9°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EA0651D8-F4B8-48DB-91E4-4FB748F3EAF7}"/>
              </a:ext>
            </a:extLst>
          </p:cNvPr>
          <p:cNvSpPr/>
          <p:nvPr/>
        </p:nvSpPr>
        <p:spPr>
          <a:xfrm>
            <a:off x="5728186" y="1760760"/>
            <a:ext cx="799883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28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10°</a:t>
            </a:r>
            <a:endParaRPr lang="es-ES" sz="28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2050" name="Picture 2" descr="Italia – Condolencias por la muerte de la Madre Antonia Colombo, FMA">
            <a:extLst>
              <a:ext uri="{FF2B5EF4-FFF2-40B4-BE49-F238E27FC236}">
                <a16:creationId xmlns:a16="http://schemas.microsoft.com/office/drawing/2014/main" id="{F9BC83E5-C31B-4D15-9BD6-2FB01DBCF7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531" y="1295015"/>
            <a:ext cx="2826236" cy="39666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" name="Picture 4" descr="Madre Yvonne">
            <a:extLst>
              <a:ext uri="{FF2B5EF4-FFF2-40B4-BE49-F238E27FC236}">
                <a16:creationId xmlns:a16="http://schemas.microsoft.com/office/drawing/2014/main" id="{5EC66F2D-3C13-4392-8B06-EAFE7C97B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88" y="1628163"/>
            <a:ext cx="4815152" cy="32101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36012" y="3547246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40C2BC8D-AE9A-473E-8475-2EA03EEDA947}"/>
              </a:ext>
            </a:extLst>
          </p:cNvPr>
          <p:cNvSpPr/>
          <p:nvPr/>
        </p:nvSpPr>
        <p:spPr>
          <a:xfrm>
            <a:off x="522514" y="250362"/>
            <a:ext cx="4893794" cy="769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4400" dirty="0">
                <a:ln w="0"/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Madre Generales de las </a:t>
            </a:r>
            <a:endParaRPr lang="es-ES" sz="4400" dirty="0">
              <a:ln w="0"/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19" name="Picture 4" descr="Hijas de María Auxiliadora – Salesianas">
            <a:extLst>
              <a:ext uri="{FF2B5EF4-FFF2-40B4-BE49-F238E27FC236}">
                <a16:creationId xmlns:a16="http://schemas.microsoft.com/office/drawing/2014/main" id="{B7275A3E-4CE3-44EF-92B2-F65893533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880" y="110771"/>
            <a:ext cx="1418030" cy="141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40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8" grpId="0"/>
    </p:bldLst>
  </p:timing>
</p:sld>
</file>

<file path=ppt/theme/theme1.xml><?xml version="1.0" encoding="utf-8"?>
<a:theme xmlns:a="http://schemas.openxmlformats.org/drawingml/2006/main" name="Retrospección">
  <a:themeElements>
    <a:clrScheme name="Retrospección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ció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3241</TotalTime>
  <Words>303</Words>
  <Application>Microsoft Office PowerPoint</Application>
  <PresentationFormat>Panorámica</PresentationFormat>
  <Paragraphs>83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8" baseType="lpstr">
      <vt:lpstr>Adobe Fan Heiti Std B</vt:lpstr>
      <vt:lpstr>Bahnschrift SemiBold Condensed</vt:lpstr>
      <vt:lpstr>Calibri</vt:lpstr>
      <vt:lpstr>Calibri Light</vt:lpstr>
      <vt:lpstr>Retrospección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María Paula Hincapié Gaviria</dc:creator>
  <cp:lastModifiedBy>Home</cp:lastModifiedBy>
  <cp:revision>36</cp:revision>
  <dcterms:created xsi:type="dcterms:W3CDTF">2020-05-25T19:38:23Z</dcterms:created>
  <dcterms:modified xsi:type="dcterms:W3CDTF">2020-06-12T16:17:53Z</dcterms:modified>
</cp:coreProperties>
</file>